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323" r:id="rId5"/>
    <p:sldId id="321" r:id="rId6"/>
    <p:sldId id="322" r:id="rId7"/>
    <p:sldId id="280" r:id="rId8"/>
    <p:sldId id="325" r:id="rId9"/>
    <p:sldId id="324" r:id="rId10"/>
    <p:sldId id="298" r:id="rId11"/>
    <p:sldId id="327" r:id="rId12"/>
    <p:sldId id="328" r:id="rId13"/>
    <p:sldId id="326" r:id="rId14"/>
    <p:sldId id="333" r:id="rId15"/>
    <p:sldId id="331" r:id="rId16"/>
    <p:sldId id="329" r:id="rId17"/>
    <p:sldId id="332" r:id="rId18"/>
    <p:sldId id="33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41FDC-67D7-4282-A12C-F0A65C42F3D4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C8E1-4EA2-4A5C-97DD-5054171F0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cberlin.org/blog/wp-content/uploads/Be-Transformed-Christian-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400" y="0"/>
            <a:ext cx="1828800" cy="5334000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lnSpc>
                <a:spcPts val="10000"/>
              </a:lnSpc>
            </a:pPr>
            <a:r>
              <a:rPr lang="zh-TW" altLang="en-US" sz="9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基督的心</a:t>
            </a:r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dirty="0">
                <a:solidFill>
                  <a:srgbClr val="FFC000"/>
                </a:solidFill>
              </a:rPr>
              <a:t>基督的心的本</a:t>
            </a:r>
            <a:r>
              <a:rPr lang="zh-TW" altLang="en-US" sz="5400" b="1" dirty="0" smtClean="0">
                <a:solidFill>
                  <a:srgbClr val="FFC000"/>
                </a:solidFill>
              </a:rPr>
              <a:t>質：</a:t>
            </a:r>
            <a:r>
              <a:rPr lang="zh-TW" altLang="en-US" sz="5400" b="1" dirty="0">
                <a:solidFill>
                  <a:srgbClr val="FFC000"/>
                </a:solidFill>
              </a:rPr>
              <a:t>因愛而自我降卑</a:t>
            </a: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6)  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他本有神的形像，不以自己與神同等為強奪的；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(7)  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反倒虛己，取了奴僕的形像，成為人的樣式；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(8)  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既有人的樣子，就自己卑微，存心順服，以至於死，且死在十字架上。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dirty="0">
                <a:solidFill>
                  <a:srgbClr val="FFC000"/>
                </a:solidFill>
              </a:rPr>
              <a:t>基督的心的本</a:t>
            </a:r>
            <a:r>
              <a:rPr lang="zh-TW" altLang="en-US" sz="5400" b="1" dirty="0" smtClean="0">
                <a:solidFill>
                  <a:srgbClr val="FFC000"/>
                </a:solidFill>
              </a:rPr>
              <a:t>質：</a:t>
            </a:r>
            <a:r>
              <a:rPr lang="zh-TW" altLang="en-US" sz="5400" b="1" dirty="0">
                <a:solidFill>
                  <a:srgbClr val="FFC000"/>
                </a:solidFill>
              </a:rPr>
              <a:t>因愛而自我降卑</a:t>
            </a: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6)  </a:t>
            </a:r>
            <a:r>
              <a:rPr lang="zh-TW" altLang="en-US" sz="48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他本有神的形像，不以自己與神同等為強奪的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；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(7)  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反倒虛己，取了奴僕的形像，成為人的樣式；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(8)  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既有人的樣子，就自己卑微，存心順服，以至於死，且死在十字架上。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140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dirty="0">
                <a:solidFill>
                  <a:srgbClr val="FFC000"/>
                </a:solidFill>
              </a:rPr>
              <a:t>基督的心的本</a:t>
            </a:r>
            <a:r>
              <a:rPr lang="zh-TW" altLang="en-US" sz="5400" b="1" dirty="0" smtClean="0">
                <a:solidFill>
                  <a:srgbClr val="FFC000"/>
                </a:solidFill>
              </a:rPr>
              <a:t>質：</a:t>
            </a:r>
            <a:r>
              <a:rPr lang="zh-TW" altLang="en-US" sz="5400" b="1" dirty="0">
                <a:solidFill>
                  <a:srgbClr val="FFC000"/>
                </a:solidFill>
              </a:rPr>
              <a:t>因愛而自我降卑</a:t>
            </a:r>
            <a:r>
              <a:rPr lang="en-US" altLang="zh-TW" sz="4800" b="1" dirty="0" smtClean="0">
                <a:solidFill>
                  <a:srgbClr val="FFC000"/>
                </a:solidFill>
              </a:rPr>
              <a:t/>
            </a:r>
            <a:br>
              <a:rPr lang="en-US" altLang="zh-TW" sz="4800" b="1" dirty="0" smtClean="0">
                <a:solidFill>
                  <a:srgbClr val="FFC000"/>
                </a:solidFill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6)  </a:t>
            </a:r>
            <a:r>
              <a:rPr lang="zh-TW" altLang="en-US" sz="48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他本有神的形像，不以自己與神同等為強奪的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；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(7)  </a:t>
            </a:r>
            <a:r>
              <a:rPr lang="zh-TW" altLang="en-US" sz="480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反倒虛己，取了奴僕的形像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，成為人的樣式；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(8)  </a:t>
            </a:r>
            <a:r>
              <a:rPr lang="zh-TW" alt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既有人的樣子，就自己卑微，存心順服，以至於死，且死在十字架上。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17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有基督的愛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zh-TW" altLang="en-US" sz="5400" b="1" dirty="0" smtClean="0">
                <a:solidFill>
                  <a:srgbClr val="FFC000"/>
                </a:solidFill>
              </a:rPr>
              <a:t>才能有基督</a:t>
            </a:r>
            <a:r>
              <a:rPr lang="zh-TW" altLang="en-US" sz="5400" b="1" dirty="0">
                <a:solidFill>
                  <a:srgbClr val="FFC000"/>
                </a:solidFill>
              </a:rPr>
              <a:t>的</a:t>
            </a:r>
            <a:r>
              <a:rPr lang="zh-TW" altLang="en-US" sz="5400" b="1" dirty="0" smtClean="0">
                <a:solidFill>
                  <a:srgbClr val="FFC000"/>
                </a:solidFill>
              </a:rPr>
              <a:t>心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rgbClr val="FFC000"/>
                </a:solidFill>
              </a:rPr>
              <a:t>神至高的榮耀：祂聖潔的心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en-US" sz="5400" dirty="0"/>
              <a:t> </a:t>
            </a:r>
            <a:r>
              <a:rPr lang="en-US" sz="5400" dirty="0" smtClean="0"/>
              <a:t>(</a:t>
            </a:r>
            <a:r>
              <a:rPr lang="en-US" sz="5400" dirty="0"/>
              <a:t>9)  </a:t>
            </a:r>
            <a:r>
              <a:rPr lang="zh-TW" altLang="en-US" sz="5400" dirty="0"/>
              <a:t>所以，神將他升為至高，又賜給他那超乎萬名之上的名，</a:t>
            </a:r>
            <a:r>
              <a:rPr lang="en-US" sz="5400" dirty="0"/>
              <a:t>  (10)  </a:t>
            </a:r>
            <a:r>
              <a:rPr lang="zh-TW" altLang="en-US" sz="5400" dirty="0"/>
              <a:t>叫一切在天上的、地上的，和地底下的，因耶穌的名無不屈膝，</a:t>
            </a:r>
            <a:r>
              <a:rPr lang="en-US" sz="5400" dirty="0"/>
              <a:t>  (11) </a:t>
            </a:r>
            <a:r>
              <a:rPr lang="zh-TW" altLang="en-US" sz="5400" dirty="0"/>
              <a:t>無不口稱「耶穌基督為主」，使榮耀歸與父神。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945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以基督</a:t>
            </a:r>
            <a:r>
              <a:rPr lang="zh-TW" altLang="en-US" sz="5400" b="1" dirty="0">
                <a:solidFill>
                  <a:srgbClr val="FFC000"/>
                </a:solidFill>
              </a:rPr>
              <a:t>的</a:t>
            </a:r>
            <a:r>
              <a:rPr lang="zh-TW" altLang="en-US" sz="5400" b="1" dirty="0" smtClean="0">
                <a:solidFill>
                  <a:srgbClr val="FFC000"/>
                </a:solidFill>
              </a:rPr>
              <a:t>心為心者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zh-TW" altLang="en-US" sz="5400" b="1" dirty="0" smtClean="0">
                <a:solidFill>
                  <a:srgbClr val="FFC000"/>
                </a:solidFill>
              </a:rPr>
              <a:t>終必與主同得尊榮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/>
              <a:t>約</a:t>
            </a:r>
            <a:r>
              <a:rPr lang="en-US" sz="4000" dirty="0"/>
              <a:t>12:23-26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4000" b="1" dirty="0" smtClean="0"/>
              <a:t>耶</a:t>
            </a:r>
            <a:r>
              <a:rPr lang="zh-TW" altLang="en-US" sz="4000" b="1" dirty="0"/>
              <a:t>穌說：「人子得榮耀的時候到了。</a:t>
            </a:r>
            <a:r>
              <a:rPr lang="en-US" sz="4000" b="1" dirty="0"/>
              <a:t>  (24)  </a:t>
            </a:r>
            <a:r>
              <a:rPr lang="zh-TW" altLang="en-US" sz="4000" b="1" dirty="0"/>
              <a:t>我實實在在的告訴你們，一粒麥子不落在地裡死了，仍舊是一粒，若是死了，就結出許多子粒來。</a:t>
            </a:r>
            <a:r>
              <a:rPr lang="en-US" sz="4000" b="1" dirty="0"/>
              <a:t>  (25)  </a:t>
            </a:r>
            <a:r>
              <a:rPr lang="zh-TW" altLang="en-US" sz="4000" b="1" dirty="0"/>
              <a:t>愛惜自己生命的，就失喪生命；在這世上恨惡自己生命的，就要保守生命到永生。</a:t>
            </a:r>
            <a:r>
              <a:rPr lang="en-US" sz="4000" b="1" dirty="0"/>
              <a:t>  (26)  </a:t>
            </a:r>
            <a:r>
              <a:rPr lang="zh-TW" altLang="en-US" sz="4000" b="1" dirty="0"/>
              <a:t>若有人服事我，就當跟從我；我在那裡，服事我的人也要在那裡；若有人服事我，我父必尊重他</a:t>
            </a:r>
            <a:r>
              <a:rPr lang="zh-TW" altLang="en-US" sz="4000" b="1" dirty="0" smtClean="0"/>
              <a:t>。」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254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</a:rPr>
              <a:t>    </a:t>
            </a:r>
            <a:r>
              <a:rPr lang="zh-TW" alt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在基督裏共同的心：基督的心</a:t>
            </a:r>
            <a: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zh-TW" alt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當以基督的心彼此相待</a:t>
            </a:r>
            <a: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zh-TW" alt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基督的心的本質：因愛而自我降卑</a:t>
            </a:r>
            <a: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zh-TW" alt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有基督的愛才能有基督的</a:t>
            </a:r>
            <a:r>
              <a:rPr lang="zh-TW" alt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心</a:t>
            </a:r>
            <a:r>
              <a:rPr lang="en-US" altLang="zh-TW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zh-TW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zh-TW" alt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神至高的榮耀：祂聖潔的心</a:t>
            </a:r>
            <a: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altLang="zh-TW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zh-TW" alt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以基督的心為心</a:t>
            </a:r>
            <a:r>
              <a:rPr lang="zh-TW" alt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者必</a:t>
            </a:r>
            <a:r>
              <a:rPr lang="zh-TW" alt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與主</a:t>
            </a:r>
            <a:r>
              <a:rPr lang="zh-TW" alt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同得尊榮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90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腓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2:1-11  </a:t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所以，在基督裡若有什麼勸勉，愛心有什麼安慰，聖靈有什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麼交通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，心中有什麼慈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悲憐憫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(2)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你們就要意念相同，愛心相同，有一樣的心思，有一樣的意念，使我的喜樂可以滿足。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(3)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凡事不可結黨，不可貪圖虛浮的榮耀；只要存心謙卑，各人看別人比自己強。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(4)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各人不要單顧自己的事，也要顧別人的事。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(5)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你們當以基督耶穌的心為心：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FFC000"/>
                </a:solidFill>
              </a:rPr>
              <a:t>    在基督裏共同的心：</a:t>
            </a:r>
            <a:r>
              <a:rPr lang="en-US" altLang="zh-TW" sz="5400" b="1" dirty="0" smtClean="0">
                <a:solidFill>
                  <a:srgbClr val="FFC000"/>
                </a:solidFill>
              </a:rPr>
              <a:t/>
            </a:r>
            <a:br>
              <a:rPr lang="en-US" altLang="zh-TW" sz="5400" b="1" dirty="0" smtClean="0">
                <a:solidFill>
                  <a:srgbClr val="FFC000"/>
                </a:solidFill>
              </a:rPr>
            </a:br>
            <a:r>
              <a:rPr lang="zh-TW" altLang="en-US" sz="5400" b="1" dirty="0" smtClean="0">
                <a:solidFill>
                  <a:srgbClr val="FFC000"/>
                </a:solidFill>
              </a:rPr>
              <a:t>基督的心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腓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2:1-11  </a:t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所以，在基督裡若有什麼勸勉，愛心有什麼安慰，聖靈有什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麼交通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，心中有什麼慈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悲憐憫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(2)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你們就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要意念相同，愛心相同，有一樣的心思，有一樣的意念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，使我的喜樂可以滿足。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725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(3)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凡事不可結黨，不可貪圖虛浮的榮耀；只要存心謙卑，各人看別人比自己強。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(4)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各人不要單顧自己的事，也要顧別人的事。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(5)  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你們當以基督耶穌的心為心：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0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當以基督的心彼此相待</a:t>
            </a:r>
            <a:endParaRPr lang="en-US" sz="540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腓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2:1-11  </a:t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所以，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在基督裡若有什麼勸勉，愛心有什麼安慰，聖靈有什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麼交通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，心中有什麼慈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悲憐憫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(2)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你們就要意念相同，愛心相同，有一樣的心思，有一樣的意念，使我的喜樂可以滿足。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8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77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(3)  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凡事不可結黨，不可貪圖虛浮的榮耀；只要存心謙卑，各人看別人比自己強。</a:t>
            </a:r>
            <a:r>
              <a:rPr 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(4)  </a:t>
            </a:r>
            <a:r>
              <a:rPr lang="zh-TW" altLang="en-US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各人不要單顧自己的事，也要顧別人的事。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(5)  </a:t>
            </a:r>
            <a:r>
              <a:rPr lang="zh-TW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你們當以基督耶穌的心為心：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 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122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基督的心</vt:lpstr>
      <vt:lpstr>腓 2:1-11   所以，在基督裡若有什麼勸勉，愛心有什麼安慰，聖靈有什麼交通，心中有什麼慈悲憐憫，  (2)  你們就要意念相同，愛心相同，有一樣的心思，有一樣的意念，使我的喜樂可以滿足。  </vt:lpstr>
      <vt:lpstr>(3)  凡事不可結黨，不可貪圖虛浮的榮耀；只要存心謙卑，各人看別人比自己強。  (4)  各人不要單顧自己的事，也要顧別人的事。  (5)  你們當以基督耶穌的心為心：  </vt:lpstr>
      <vt:lpstr>    在基督裏共同的心： 基督的心</vt:lpstr>
      <vt:lpstr>腓 2:1-11   所以，在基督裡若有什麼勸勉，愛心有什麼安慰，聖靈有什麼交通，心中有什麼慈悲憐憫，  (2)  你們就要意念相同，愛心相同，有一樣的心思，有一樣的意念，使我的喜樂可以滿足。  </vt:lpstr>
      <vt:lpstr>(3)  凡事不可結黨，不可貪圖虛浮的榮耀；只要存心謙卑，各人看別人比自己強。  (4)  各人不要單顧自己的事，也要顧別人的事。  (5)  你們當以基督耶穌的心為心：  </vt:lpstr>
      <vt:lpstr>當以基督的心彼此相待</vt:lpstr>
      <vt:lpstr>腓 2:1-11   所以，在基督裡若有什麼勸勉，愛心有什麼安慰，聖靈有什麼交通，心中有什麼慈悲憐憫，  (2)  你們就要意念相同，愛心相同，有一樣的心思，有一樣的意念，使我的喜樂可以滿足。  </vt:lpstr>
      <vt:lpstr>(3)  凡事不可結黨，不可貪圖虛浮的榮耀；只要存心謙卑，各人看別人比自己強。  (4)  各人不要單顧自己的事，也要顧別人的事。  (5)  你們當以基督耶穌的心為心：  </vt:lpstr>
      <vt:lpstr>基督的心的本質：因愛而自我降卑 (6)  他本有神的形像，不以自己與神同等為強奪的；  (7)  反倒虛己，取了奴僕的形像，成為人的樣式；  (8)  既有人的樣子，就自己卑微，存心順服，以至於死，且死在十字架上。 </vt:lpstr>
      <vt:lpstr>基督的心的本質：因愛而自我降卑 (6)  他本有神的形像，不以自己與神同等為強奪的；  (7)  反倒虛己，取了奴僕的形像，成為人的樣式；  (8)  既有人的樣子，就自己卑微，存心順服，以至於死，且死在十字架上。 </vt:lpstr>
      <vt:lpstr>基督的心的本質：因愛而自我降卑 (6)  他本有神的形像，不以自己與神同等為強奪的；  (7)  反倒虛己，取了奴僕的形像，成為人的樣式；  (8)  既有人的樣子，就自己卑微，存心順服，以至於死，且死在十字架上。 </vt:lpstr>
      <vt:lpstr>有基督的愛 才能有基督的心</vt:lpstr>
      <vt:lpstr>神至高的榮耀：祂聖潔的心</vt:lpstr>
      <vt:lpstr> (9)  所以，神將他升為至高，又賜給他那超乎萬名之上的名，  (10)  叫一切在天上的、地上的，和地底下的，因耶穌的名無不屈膝，  (11) 無不口稱「耶穌基督為主」，使榮耀歸與父神。</vt:lpstr>
      <vt:lpstr>以基督的心為心者 終必與主同得尊榮</vt:lpstr>
      <vt:lpstr>約12:23-26   耶穌說：「人子得榮耀的時候到了。  (24)  我實實在在的告訴你們，一粒麥子不落在地裡死了，仍舊是一粒，若是死了，就結出許多子粒來。  (25)  愛惜自己生命的，就失喪生命；在這世上恨惡自己生命的，就要保守生命到永生。  (26)  若有人服事我，就當跟從我；我在那裡，服事我的人也要在那裡；若有人服事我，我父必尊重他。」</vt:lpstr>
      <vt:lpstr>    在基督裏共同的心：基督的心 當以基督的心彼此相待 基督的心的本質：因愛而自我降卑 有基督的愛才能有基督的心 神至高的榮耀：祂聖潔的心 以基督的心為心者必與主同得尊榮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將心挑旺</dc:title>
  <dc:creator>Peter Ng</dc:creator>
  <cp:lastModifiedBy>Peter Ng</cp:lastModifiedBy>
  <cp:revision>31</cp:revision>
  <dcterms:created xsi:type="dcterms:W3CDTF">2013-01-27T10:55:25Z</dcterms:created>
  <dcterms:modified xsi:type="dcterms:W3CDTF">2013-03-03T16:49:20Z</dcterms:modified>
</cp:coreProperties>
</file>