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318" r:id="rId4"/>
    <p:sldId id="347" r:id="rId5"/>
    <p:sldId id="340" r:id="rId6"/>
    <p:sldId id="341" r:id="rId7"/>
    <p:sldId id="342" r:id="rId8"/>
    <p:sldId id="343" r:id="rId9"/>
    <p:sldId id="344" r:id="rId10"/>
    <p:sldId id="346" r:id="rId11"/>
    <p:sldId id="34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5696-2DBD-4F51-B00F-36181E6D25E2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04D2-ECBB-4395-B7A5-80215E5C2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5696-2DBD-4F51-B00F-36181E6D25E2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04D2-ECBB-4395-B7A5-80215E5C2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5696-2DBD-4F51-B00F-36181E6D25E2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04D2-ECBB-4395-B7A5-80215E5C2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5696-2DBD-4F51-B00F-36181E6D25E2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04D2-ECBB-4395-B7A5-80215E5C2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5696-2DBD-4F51-B00F-36181E6D25E2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04D2-ECBB-4395-B7A5-80215E5C2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5696-2DBD-4F51-B00F-36181E6D25E2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04D2-ECBB-4395-B7A5-80215E5C2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5696-2DBD-4F51-B00F-36181E6D25E2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04D2-ECBB-4395-B7A5-80215E5C2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5696-2DBD-4F51-B00F-36181E6D25E2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04D2-ECBB-4395-B7A5-80215E5C2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5696-2DBD-4F51-B00F-36181E6D25E2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04D2-ECBB-4395-B7A5-80215E5C2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5696-2DBD-4F51-B00F-36181E6D25E2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04D2-ECBB-4395-B7A5-80215E5C2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5696-2DBD-4F51-B00F-36181E6D25E2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04D2-ECBB-4395-B7A5-80215E5C2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E5696-2DBD-4F51-B00F-36181E6D25E2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304D2-ECBB-4395-B7A5-80215E5C2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410200"/>
            <a:ext cx="8229600" cy="1143000"/>
          </a:xfrm>
        </p:spPr>
        <p:txBody>
          <a:bodyPr>
            <a:noAutofit/>
          </a:bodyPr>
          <a:lstStyle/>
          <a:p>
            <a:r>
              <a:rPr lang="zh-TW" alt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FPKanTingLiu-B5-AZ" pitchFamily="66" charset="-120"/>
                <a:ea typeface="DFPKanTingLiu-B5-AZ" pitchFamily="66" charset="-120"/>
              </a:rPr>
              <a:t>基督徒</a:t>
            </a:r>
            <a:r>
              <a:rPr lang="zh-TW" alt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FPKanTingLiu-B5-AZ" pitchFamily="66" charset="-120"/>
                <a:ea typeface="DFPKanTingLiu-B5-AZ" pitchFamily="66" charset="-120"/>
              </a:rPr>
              <a:t>的</a:t>
            </a:r>
            <a:r>
              <a:rPr lang="zh-TW" alt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FPKanTingLiu-B5-AZ" pitchFamily="66" charset="-120"/>
                <a:ea typeface="DFPKanTingLiu-B5-AZ" pitchFamily="66" charset="-120"/>
              </a:rPr>
              <a:t>喜樂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FPKanTingLiu-B5-AZ" pitchFamily="66" charset="-120"/>
              <a:ea typeface="DFPKanTingLiu-B5-AZ" pitchFamily="66" charset="-120"/>
            </a:endParaRPr>
          </a:p>
        </p:txBody>
      </p:sp>
      <p:pic>
        <p:nvPicPr>
          <p:cNvPr id="10242" name="Picture 2" descr="https://encrypted-tbn0.gstatic.com/images?q=tbn:ANd9GcRaKWoBt_87RCkMZhcSj9pn0eRM0jHOsn00e1jv_gf6McJ0Dp9_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00394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152400"/>
            <a:ext cx="8763000" cy="57861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endParaRPr lang="en-US" sz="4800" dirty="0" smtClean="0">
              <a:solidFill>
                <a:srgbClr val="FFC000"/>
              </a:solidFill>
              <a:latin typeface="DFPHeiMedium-B5-AZ" pitchFamily="34" charset="-120"/>
              <a:ea typeface="DFPHeiMedium-B5-AZ" pitchFamily="34" charset="-120"/>
            </a:endParaRPr>
          </a:p>
          <a:p>
            <a:r>
              <a:rPr lang="en-US" sz="4800" dirty="0" smtClean="0">
                <a:solidFill>
                  <a:srgbClr val="FFC000"/>
                </a:solidFill>
                <a:latin typeface="DFPHeiMedium-B5-AZ" pitchFamily="34" charset="-120"/>
                <a:ea typeface="DFPHeiMedium-B5-AZ" pitchFamily="34" charset="-120"/>
              </a:rPr>
              <a:t>(</a:t>
            </a:r>
            <a:r>
              <a:rPr lang="en-US" sz="4800" dirty="0" smtClean="0">
                <a:solidFill>
                  <a:srgbClr val="FFC000"/>
                </a:solidFill>
                <a:latin typeface="DFPHeiMedium-B5-AZ" pitchFamily="34" charset="-120"/>
                <a:ea typeface="DFPHeiMedium-B5-AZ" pitchFamily="34" charset="-120"/>
              </a:rPr>
              <a:t>4) </a:t>
            </a:r>
            <a:r>
              <a:rPr lang="zh-TW" altLang="en-US" sz="4800" dirty="0" smtClean="0">
                <a:solidFill>
                  <a:srgbClr val="FFC000"/>
                </a:solidFill>
                <a:latin typeface="DFPHeiMedium-B5-AZ" pitchFamily="34" charset="-120"/>
                <a:ea typeface="DFPHeiMedium-B5-AZ" pitchFamily="34" charset="-120"/>
              </a:rPr>
              <a:t>因信而有的喜樂</a:t>
            </a:r>
            <a:endParaRPr lang="en-US" sz="4800" dirty="0" smtClean="0">
              <a:solidFill>
                <a:srgbClr val="FFC000"/>
              </a:solidFill>
              <a:latin typeface="DFPHeiMedium-B5-AZ" pitchFamily="34" charset="-120"/>
              <a:ea typeface="DFPHeiMedium-B5-AZ" pitchFamily="34" charset="-120"/>
            </a:endParaRPr>
          </a:p>
          <a:p>
            <a:endParaRPr lang="en-US" sz="4400" dirty="0" smtClean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  <a:p>
            <a:r>
              <a:rPr lang="en-US" sz="44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</a:t>
            </a:r>
            <a:r>
              <a:rPr lang="en-US" sz="44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8)  </a:t>
            </a:r>
            <a:r>
              <a:rPr lang="zh-TW" altLang="en-US" sz="44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你們雖然沒有見過他，卻是愛他；如今雖不得看見，</a:t>
            </a:r>
            <a:r>
              <a:rPr lang="zh-TW" altLang="en-US" sz="5400" b="1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卻因信他</a:t>
            </a:r>
            <a:r>
              <a:rPr lang="zh-TW" altLang="en-US" sz="44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就有說不出來、滿有榮光的大喜樂；</a:t>
            </a:r>
            <a:r>
              <a:rPr lang="en-US" sz="44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  (9)  </a:t>
            </a:r>
            <a:r>
              <a:rPr lang="zh-TW" altLang="en-US" sz="44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並且得著你們信心的果效，就是靈魂的救恩。</a:t>
            </a:r>
            <a:endParaRPr lang="en-US" sz="4400" dirty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381000"/>
            <a:ext cx="8534400" cy="67403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endParaRPr lang="en-US" altLang="zh-TW" sz="4400" b="1" dirty="0" smtClean="0">
              <a:solidFill>
                <a:srgbClr val="FFC000"/>
              </a:solidFill>
            </a:endParaRPr>
          </a:p>
          <a:p>
            <a:r>
              <a:rPr lang="zh-TW" altLang="en-US" sz="4800" dirty="0" smtClean="0">
                <a:solidFill>
                  <a:srgbClr val="FFC000"/>
                </a:solidFill>
                <a:latin typeface="DFPHeiMedium-B5-AZ" pitchFamily="34" charset="-120"/>
                <a:ea typeface="DFPHeiMedium-B5-AZ" pitchFamily="34" charset="-120"/>
              </a:rPr>
              <a:t>結</a:t>
            </a:r>
            <a:r>
              <a:rPr lang="zh-TW" altLang="en-US" sz="4800" dirty="0" smtClean="0">
                <a:solidFill>
                  <a:srgbClr val="FFC000"/>
                </a:solidFill>
                <a:latin typeface="DFPHeiMedium-B5-AZ" pitchFamily="34" charset="-120"/>
                <a:ea typeface="DFPHeiMedium-B5-AZ" pitchFamily="34" charset="-120"/>
              </a:rPr>
              <a:t>語： 滿有榮光的大</a:t>
            </a:r>
            <a:r>
              <a:rPr lang="zh-TW" altLang="en-US" sz="4800" dirty="0" smtClean="0">
                <a:solidFill>
                  <a:srgbClr val="FFC000"/>
                </a:solidFill>
                <a:latin typeface="DFPHeiMedium-B5-AZ" pitchFamily="34" charset="-120"/>
                <a:ea typeface="DFPHeiMedium-B5-AZ" pitchFamily="34" charset="-120"/>
              </a:rPr>
              <a:t>喜樂</a:t>
            </a:r>
            <a:endParaRPr lang="en-US" sz="4800" dirty="0" smtClean="0">
              <a:solidFill>
                <a:srgbClr val="FFC000"/>
              </a:solidFill>
              <a:latin typeface="DFPHeiMedium-B5-AZ" pitchFamily="34" charset="-120"/>
              <a:ea typeface="DFPHeiMedium-B5-AZ" pitchFamily="34" charset="-120"/>
            </a:endParaRPr>
          </a:p>
          <a:p>
            <a:endParaRPr lang="en-US" sz="4400" dirty="0" smtClean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  <a:p>
            <a:r>
              <a:rPr lang="en-US" sz="44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</a:t>
            </a:r>
            <a:r>
              <a:rPr lang="en-US" sz="44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8)  </a:t>
            </a:r>
            <a:r>
              <a:rPr lang="zh-TW" altLang="en-US" sz="44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你們雖然沒有見過他，卻是愛他；如今雖不得看見，卻因信他就有說不出來、</a:t>
            </a:r>
            <a:r>
              <a:rPr lang="zh-TW" altLang="en-US" sz="6000" b="1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滿有榮光的大喜樂</a:t>
            </a:r>
            <a:r>
              <a:rPr lang="zh-TW" altLang="en-US" sz="44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；</a:t>
            </a:r>
            <a:r>
              <a:rPr lang="en-US" sz="44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  (9)  </a:t>
            </a:r>
            <a:r>
              <a:rPr lang="zh-TW" altLang="en-US" sz="44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並且得著你們信心的果效，就是靈魂的救恩。</a:t>
            </a:r>
            <a:endParaRPr lang="en-US" sz="4400" dirty="0" smtClean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  <a:p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228600"/>
            <a:ext cx="8686800" cy="594008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zh-TW" altLang="en-US" sz="44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彼前</a:t>
            </a:r>
            <a:r>
              <a:rPr lang="en-US" sz="44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 1:3-9  </a:t>
            </a:r>
            <a:endParaRPr lang="en-US" sz="4400" dirty="0" smtClean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  <a:p>
            <a:r>
              <a:rPr lang="zh-TW" altLang="en-US" sz="48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願</a:t>
            </a:r>
            <a:r>
              <a:rPr lang="zh-TW" altLang="en-US" sz="48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頌讚歸與我們主耶穌基督的父神！他曾照自己的大憐憫，藉耶穌基督從死裡復活，重生了我們，叫我們有活潑的盼望，</a:t>
            </a:r>
            <a:r>
              <a:rPr lang="en-US" sz="48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  (4)  </a:t>
            </a:r>
            <a:r>
              <a:rPr lang="zh-TW" altLang="en-US" sz="48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可以得著不能朽壞、不能玷污、不能衰殘、為你們存留在天上的基業</a:t>
            </a:r>
            <a:r>
              <a:rPr lang="zh-TW" altLang="en-US" sz="48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。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152400"/>
            <a:ext cx="8534400" cy="67403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(5)  </a:t>
            </a:r>
            <a:r>
              <a:rPr lang="zh-TW" altLang="en-US" sz="48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你們這因信蒙神能力保守的人，必能得著所預備，到末世要顯現的救恩</a:t>
            </a:r>
            <a:r>
              <a:rPr lang="zh-TW" altLang="en-US" sz="48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。</a:t>
            </a:r>
            <a:r>
              <a:rPr lang="en-US" sz="48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</a:t>
            </a:r>
            <a:r>
              <a:rPr lang="en-US" sz="48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6)  </a:t>
            </a:r>
            <a:r>
              <a:rPr lang="zh-TW" altLang="en-US" sz="48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因此，你們是大有喜樂；但如今，在百般的試煉中暫時憂愁，</a:t>
            </a:r>
            <a:r>
              <a:rPr lang="en-US" sz="48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  (7)  </a:t>
            </a:r>
            <a:r>
              <a:rPr lang="zh-TW" altLang="en-US" sz="48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叫你們的信心既被試驗，就比那被火試驗仍然能壞的金子更顯寶貴，可以在耶穌基督顯現的時候得著稱讚、榮耀、尊貴</a:t>
            </a:r>
            <a:r>
              <a:rPr lang="zh-TW" altLang="en-US" sz="48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。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381000"/>
            <a:ext cx="8534400" cy="452431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(8)  </a:t>
            </a:r>
            <a:r>
              <a:rPr lang="zh-TW" altLang="en-US" sz="48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你們雖然沒有見過他，卻是愛他；如今雖不得看見，卻因信他就有說不出來、滿有榮光的大喜樂；</a:t>
            </a:r>
            <a:r>
              <a:rPr lang="en-US" sz="48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  (9)  </a:t>
            </a:r>
            <a:r>
              <a:rPr lang="zh-TW" altLang="en-US" sz="48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並且得著你們信心的果效，就是靈魂的救恩</a:t>
            </a:r>
            <a:r>
              <a:rPr lang="zh-TW" altLang="en-US" sz="4800" dirty="0" smtClean="0">
                <a:solidFill>
                  <a:schemeClr val="bg1"/>
                </a:solidFill>
              </a:rPr>
              <a:t>。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381000"/>
            <a:ext cx="8534400" cy="55092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400" dirty="0" smtClean="0">
                <a:solidFill>
                  <a:srgbClr val="FFC000"/>
                </a:solidFill>
                <a:latin typeface="DFPHeiMedium-B5-AZ" pitchFamily="34" charset="-120"/>
                <a:ea typeface="DFPHeiMedium-B5-AZ" pitchFamily="34" charset="-120"/>
              </a:rPr>
              <a:t>(1) </a:t>
            </a:r>
            <a:r>
              <a:rPr lang="zh-TW" altLang="en-US" sz="4400" dirty="0" smtClean="0">
                <a:solidFill>
                  <a:srgbClr val="FFC000"/>
                </a:solidFill>
                <a:latin typeface="DFPHeiMedium-B5-AZ" pitchFamily="34" charset="-120"/>
                <a:ea typeface="DFPHeiMedium-B5-AZ" pitchFamily="34" charset="-120"/>
              </a:rPr>
              <a:t>在基督徒喜樂的根本：在基督裏的重生</a:t>
            </a:r>
            <a:endParaRPr lang="en-US" sz="4400" dirty="0" smtClean="0">
              <a:solidFill>
                <a:srgbClr val="FFC000"/>
              </a:solidFill>
              <a:latin typeface="DFPHeiMedium-B5-AZ" pitchFamily="34" charset="-120"/>
              <a:ea typeface="DFPHeiMedium-B5-AZ" pitchFamily="34" charset="-120"/>
            </a:endParaRPr>
          </a:p>
          <a:p>
            <a:r>
              <a:rPr lang="en-US" sz="4400" dirty="0" smtClean="0"/>
              <a:t> </a:t>
            </a:r>
          </a:p>
          <a:p>
            <a:r>
              <a:rPr lang="zh-TW" altLang="en-US" sz="44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願頌讚歸與我們主耶穌基督的父神！他曾照自己的大憐憫，藉耶穌基督從死裡復活，重生了我們，叫我們有活潑的盼望，</a:t>
            </a:r>
            <a:r>
              <a:rPr lang="en-US" sz="44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  </a:t>
            </a:r>
          </a:p>
          <a:p>
            <a:pPr marL="742950" indent="-742950"/>
            <a:endParaRPr lang="en-US" altLang="zh-TW" sz="4400" b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381000"/>
            <a:ext cx="8534400" cy="36625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endParaRPr lang="en-US" sz="4400" dirty="0" smtClean="0">
              <a:solidFill>
                <a:schemeClr val="bg1"/>
              </a:solidFill>
            </a:endParaRPr>
          </a:p>
          <a:p>
            <a:endParaRPr lang="en-US" sz="4400" dirty="0" smtClean="0">
              <a:solidFill>
                <a:schemeClr val="bg1"/>
              </a:solidFill>
            </a:endParaRPr>
          </a:p>
          <a:p>
            <a:r>
              <a:rPr lang="en-US" sz="44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 </a:t>
            </a:r>
            <a:r>
              <a:rPr lang="en-US" sz="48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(6)  </a:t>
            </a:r>
            <a:r>
              <a:rPr lang="zh-TW" altLang="en-US" sz="48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因此，你們是大有喜樂；但如今，在百般的試煉中暫時憂愁，</a:t>
            </a:r>
            <a:endParaRPr lang="en-US" sz="4800" dirty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381000"/>
            <a:ext cx="8534400" cy="440120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endParaRPr lang="en-US" altLang="zh-TW" sz="4400" dirty="0" smtClean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  <a:p>
            <a:endParaRPr lang="en-US" altLang="zh-TW" sz="4400" dirty="0" smtClean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  <a:p>
            <a:r>
              <a:rPr lang="zh-TW" altLang="en-US" sz="48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林</a:t>
            </a:r>
            <a:r>
              <a:rPr lang="zh-TW" altLang="en-US" sz="48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後</a:t>
            </a:r>
            <a:r>
              <a:rPr lang="en-US" sz="48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 5:17  </a:t>
            </a:r>
            <a:endParaRPr lang="en-US" sz="4800" dirty="0" smtClean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  <a:p>
            <a:r>
              <a:rPr lang="zh-TW" altLang="en-US" sz="48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若</a:t>
            </a:r>
            <a:r>
              <a:rPr lang="zh-TW" altLang="en-US" sz="48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有人在基督裡，他就是新造的人，舊事已過，都變成新的了。</a:t>
            </a:r>
            <a:endParaRPr lang="en-US" sz="4800" dirty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381000"/>
            <a:ext cx="8534400" cy="36625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400" dirty="0" smtClean="0">
                <a:solidFill>
                  <a:srgbClr val="FFC000"/>
                </a:solidFill>
                <a:latin typeface="DFPHeiMedium-B5-AZ" pitchFamily="34" charset="-120"/>
                <a:ea typeface="DFPHeiMedium-B5-AZ" pitchFamily="34" charset="-120"/>
              </a:rPr>
              <a:t>(2) </a:t>
            </a:r>
            <a:r>
              <a:rPr lang="zh-TW" altLang="en-US" sz="4400" dirty="0" smtClean="0">
                <a:solidFill>
                  <a:srgbClr val="FFC000"/>
                </a:solidFill>
                <a:latin typeface="DFPHeiMedium-B5-AZ" pitchFamily="34" charset="-120"/>
                <a:ea typeface="DFPHeiMedium-B5-AZ" pitchFamily="34" charset="-120"/>
              </a:rPr>
              <a:t>為永恒基業而努力的喜樂</a:t>
            </a:r>
            <a:endParaRPr lang="en-US" sz="4400" dirty="0" smtClean="0">
              <a:solidFill>
                <a:srgbClr val="FFC000"/>
              </a:solidFill>
              <a:latin typeface="DFPHeiMedium-B5-AZ" pitchFamily="34" charset="-120"/>
              <a:ea typeface="DFPHeiMedium-B5-AZ" pitchFamily="34" charset="-120"/>
            </a:endParaRPr>
          </a:p>
          <a:p>
            <a:r>
              <a:rPr lang="en-US" sz="4400" dirty="0" smtClean="0"/>
              <a:t> </a:t>
            </a:r>
          </a:p>
          <a:p>
            <a:r>
              <a:rPr lang="en-US" sz="48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(4)  </a:t>
            </a:r>
            <a:r>
              <a:rPr lang="zh-TW" altLang="en-US" sz="48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可以得著不能朽壞、不能玷污、不能衰殘、為你們存留在天上的基業。</a:t>
            </a:r>
            <a:r>
              <a:rPr lang="en-US" sz="48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 </a:t>
            </a:r>
            <a:endParaRPr lang="en-US" sz="4800" dirty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381000"/>
            <a:ext cx="8534400" cy="60631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400" dirty="0" smtClean="0">
                <a:solidFill>
                  <a:srgbClr val="FFC000"/>
                </a:solidFill>
                <a:latin typeface="DFPHeiMedium-B5-AZ" pitchFamily="34" charset="-120"/>
                <a:ea typeface="DFPHeiMedium-B5-AZ" pitchFamily="34" charset="-120"/>
              </a:rPr>
              <a:t> (3) </a:t>
            </a:r>
            <a:r>
              <a:rPr lang="zh-TW" altLang="en-US" sz="4400" dirty="0" smtClean="0">
                <a:solidFill>
                  <a:srgbClr val="FFC000"/>
                </a:solidFill>
                <a:latin typeface="DFPHeiMedium-B5-AZ" pitchFamily="34" charset="-120"/>
                <a:ea typeface="DFPHeiMedium-B5-AZ" pitchFamily="34" charset="-120"/>
              </a:rPr>
              <a:t>苦難中可得的喜樂</a:t>
            </a:r>
            <a:endParaRPr lang="en-US" sz="4400" dirty="0" smtClean="0">
              <a:solidFill>
                <a:srgbClr val="FFC000"/>
              </a:solidFill>
              <a:latin typeface="DFPHeiMedium-B5-AZ" pitchFamily="34" charset="-120"/>
              <a:ea typeface="DFPHeiMedium-B5-AZ" pitchFamily="34" charset="-120"/>
            </a:endParaRPr>
          </a:p>
          <a:p>
            <a:r>
              <a:rPr lang="en-US" sz="43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(5)</a:t>
            </a:r>
            <a:r>
              <a:rPr lang="zh-TW" altLang="en-US" sz="43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你們這因信蒙神能力保守的人，必能得著所預備，到末世要顯現的救恩。</a:t>
            </a:r>
            <a:r>
              <a:rPr lang="en-US" sz="43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(6)</a:t>
            </a:r>
            <a:r>
              <a:rPr lang="zh-TW" altLang="en-US" sz="43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因此，你們是大有喜樂；但如今，</a:t>
            </a:r>
            <a:r>
              <a:rPr lang="zh-TW" altLang="en-US" sz="4300" b="1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在百般的試煉中暫時憂愁</a:t>
            </a:r>
            <a:r>
              <a:rPr lang="zh-TW" altLang="en-US" sz="43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，</a:t>
            </a:r>
            <a:r>
              <a:rPr lang="en-US" sz="43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(7)</a:t>
            </a:r>
            <a:r>
              <a:rPr lang="zh-TW" altLang="en-US" sz="4300" dirty="0" smtClean="0">
                <a:solidFill>
                  <a:schemeClr val="bg1"/>
                </a:solidFill>
                <a:latin typeface="DFPGangBiW2-B5-AZ" pitchFamily="66" charset="-120"/>
                <a:ea typeface="DFPGangBiW2-B5-AZ" pitchFamily="66" charset="-120"/>
              </a:rPr>
              <a:t>叫你們的信心既被試驗，就比那被火試驗仍然能壞的金子更顯寶貴，可以在耶穌基督顯現的時候得著稱讚、榮耀、尊貴。</a:t>
            </a:r>
            <a:endParaRPr lang="en-US" sz="4300" dirty="0">
              <a:solidFill>
                <a:schemeClr val="bg1"/>
              </a:solidFill>
              <a:latin typeface="DFPGangBiW2-B5-AZ" pitchFamily="66" charset="-120"/>
              <a:ea typeface="DFPGangBiW2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1328</TotalTime>
  <Words>674</Words>
  <Application>Microsoft Office PowerPoint</Application>
  <PresentationFormat>On-screen Show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基督徒的喜樂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你們要去。。。</dc:title>
  <dc:creator>Peter Ng</dc:creator>
  <cp:lastModifiedBy>Peter Ng</cp:lastModifiedBy>
  <cp:revision>25</cp:revision>
  <dcterms:created xsi:type="dcterms:W3CDTF">2013-10-06T08:57:22Z</dcterms:created>
  <dcterms:modified xsi:type="dcterms:W3CDTF">2014-03-30T16:03:46Z</dcterms:modified>
</cp:coreProperties>
</file>