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1" r:id="rId3"/>
    <p:sldId id="357" r:id="rId4"/>
    <p:sldId id="358" r:id="rId5"/>
    <p:sldId id="359" r:id="rId6"/>
    <p:sldId id="360" r:id="rId7"/>
    <p:sldId id="361" r:id="rId8"/>
    <p:sldId id="322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70" r:id="rId17"/>
    <p:sldId id="3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607"/>
    <a:srgbClr val="F84D08"/>
    <a:srgbClr val="255C69"/>
    <a:srgbClr val="296165"/>
    <a:srgbClr val="377F85"/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3E1EF-1D79-4AFB-9D54-4A958BF68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85116-3256-4776-9476-5896ACA587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81415-CFC6-411F-8A1D-8ABB0B57F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3235A-690F-48B2-BF36-FD0D56E14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BC5A7-0B54-4DF2-9925-8ED202B8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6C6F-0BFD-4ADD-B3A3-5905FA169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C4E4-E67E-4D2D-B1C1-D85C1EA141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862480-F224-4C5B-8554-534D288188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AA59-B23F-4689-976B-C6220D5DB1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BD96C043-6D84-441B-9428-C94A7510E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33473-9475-4B93-B63F-B367A7F18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26252E0-3A26-4042-A20E-E91DCA948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rudyvrodriguez.files.wordpress.com/2010/10/4529302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5715000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 smtClean="0"/>
              <a:t>基督裏愛的相交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686800" cy="4524315"/>
          </a:xfrm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F98607"/>
                </a:solidFill>
              </a:rPr>
              <a:t>1</a:t>
            </a:r>
            <a:r>
              <a:rPr lang="en-US" sz="4800" dirty="0" smtClean="0">
                <a:solidFill>
                  <a:srgbClr val="F98607"/>
                </a:solidFill>
              </a:rPr>
              <a:t>.</a:t>
            </a:r>
            <a:r>
              <a:rPr lang="zh-TW" altLang="en-US" sz="4800" dirty="0" smtClean="0">
                <a:solidFill>
                  <a:srgbClr val="F98607"/>
                </a:solidFill>
              </a:rPr>
              <a:t>為那一件事而相交同行</a:t>
            </a:r>
            <a:r>
              <a:rPr lang="en-US" sz="4800" dirty="0" smtClean="0">
                <a:solidFill>
                  <a:srgbClr val="F98607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意</a:t>
            </a:r>
            <a:r>
              <a:rPr lang="zh-TW" altLang="en-US" sz="4800" dirty="0" smtClean="0">
                <a:solidFill>
                  <a:srgbClr val="FFFF00"/>
                </a:solidFill>
              </a:rPr>
              <a:t>念相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en-US" altLang="zh-TW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思</a:t>
            </a:r>
            <a:r>
              <a:rPr lang="zh-TW" altLang="en-US" sz="4800" dirty="0" smtClean="0">
                <a:solidFill>
                  <a:srgbClr val="FFFF00"/>
                </a:solidFill>
              </a:rPr>
              <a:t>念同樣的</a:t>
            </a:r>
            <a:r>
              <a:rPr lang="zh-TW" altLang="en-US" sz="4800" dirty="0" smtClean="0">
                <a:solidFill>
                  <a:srgbClr val="FFFF00"/>
                </a:solidFill>
              </a:rPr>
              <a:t>事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zh-TW" altLang="en-US" sz="4800" dirty="0" smtClean="0">
                <a:solidFill>
                  <a:srgbClr val="FFFF00"/>
                </a:solidFill>
              </a:rPr>
              <a:t>思念那一件事</a:t>
            </a:r>
            <a:r>
              <a:rPr lang="zh-TW" altLang="en-US" sz="4800" dirty="0" smtClean="0">
                <a:solidFill>
                  <a:srgbClr val="FFFF00"/>
                </a:solidFill>
              </a:rPr>
              <a:t>。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98607"/>
                </a:solidFill>
              </a:rPr>
              <a:t>2</a:t>
            </a:r>
            <a:r>
              <a:rPr lang="en-US" sz="4800" dirty="0" smtClean="0">
                <a:solidFill>
                  <a:srgbClr val="F98607"/>
                </a:solidFill>
              </a:rPr>
              <a:t>. </a:t>
            </a:r>
            <a:r>
              <a:rPr lang="zh-TW" altLang="en-US" sz="4800" dirty="0" smtClean="0">
                <a:solidFill>
                  <a:srgbClr val="F98607"/>
                </a:solidFill>
              </a:rPr>
              <a:t>以同樣</a:t>
            </a:r>
            <a:r>
              <a:rPr lang="zh-TW" altLang="en-US" sz="4800" dirty="0" smtClean="0">
                <a:solidFill>
                  <a:srgbClr val="F98607"/>
                </a:solidFill>
              </a:rPr>
              <a:t>的</a:t>
            </a:r>
            <a:r>
              <a:rPr lang="en-US" altLang="zh-TW" sz="4800" dirty="0" smtClean="0">
                <a:solidFill>
                  <a:srgbClr val="F98607"/>
                </a:solidFill>
              </a:rPr>
              <a:t>agape</a:t>
            </a:r>
            <a:r>
              <a:rPr lang="zh-TW" altLang="en-US" sz="4800" dirty="0" smtClean="0">
                <a:solidFill>
                  <a:srgbClr val="F98607"/>
                </a:solidFill>
              </a:rPr>
              <a:t>大愛</a:t>
            </a:r>
            <a:r>
              <a:rPr lang="zh-TW" altLang="en-US" sz="4800" dirty="0" smtClean="0">
                <a:solidFill>
                  <a:srgbClr val="F98607"/>
                </a:solidFill>
              </a:rPr>
              <a:t>相交</a:t>
            </a:r>
            <a:r>
              <a:rPr lang="zh-TW" altLang="en-US" sz="4800" dirty="0" smtClean="0">
                <a:solidFill>
                  <a:srgbClr val="F98607"/>
                </a:solidFill>
              </a:rPr>
              <a:t>同</a:t>
            </a:r>
            <a:r>
              <a:rPr lang="zh-TW" altLang="en-US" sz="4800" dirty="0" smtClean="0">
                <a:solidFill>
                  <a:srgbClr val="F98607"/>
                </a:solidFill>
              </a:rPr>
              <a:t>行</a:t>
            </a:r>
            <a:r>
              <a:rPr lang="en-US" sz="4800" dirty="0" smtClean="0">
                <a:solidFill>
                  <a:srgbClr val="F98607"/>
                </a:solidFill>
              </a:rPr>
              <a:t/>
            </a:r>
            <a:br>
              <a:rPr lang="en-US" sz="4800" dirty="0" smtClean="0">
                <a:solidFill>
                  <a:srgbClr val="F98607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愛</a:t>
            </a:r>
            <a:r>
              <a:rPr lang="zh-TW" altLang="en-US" sz="4800" dirty="0" smtClean="0">
                <a:solidFill>
                  <a:srgbClr val="FFFF00"/>
                </a:solidFill>
              </a:rPr>
              <a:t>心相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en-US" altLang="zh-TW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有</a:t>
            </a:r>
            <a:r>
              <a:rPr lang="zh-TW" altLang="en-US" sz="4800" dirty="0" smtClean="0">
                <a:solidFill>
                  <a:srgbClr val="FFFF00"/>
                </a:solidFill>
              </a:rPr>
              <a:t>同一的大愛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663363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 smtClean="0"/>
              <a:t>腓</a:t>
            </a:r>
            <a:r>
              <a:rPr lang="en-US" sz="2800" dirty="0" smtClean="0"/>
              <a:t>2:</a:t>
            </a:r>
            <a:r>
              <a:rPr lang="en-US" altLang="zh-TW" sz="2800" dirty="0" smtClean="0"/>
              <a:t>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>
                <a:solidFill>
                  <a:schemeClr val="tx1"/>
                </a:solidFill>
              </a:rPr>
              <a:t>你</a:t>
            </a:r>
            <a:r>
              <a:rPr lang="zh-TW" altLang="en-US" sz="4000" dirty="0" smtClean="0">
                <a:solidFill>
                  <a:schemeClr val="tx1"/>
                </a:solidFill>
              </a:rPr>
              <a:t>們就要意念相同，愛心相同，</a:t>
            </a:r>
            <a:r>
              <a:rPr lang="zh-TW" altLang="en-US" sz="4000" i="1" u="sng" dirty="0" smtClean="0">
                <a:solidFill>
                  <a:schemeClr val="tx1"/>
                </a:solidFill>
              </a:rPr>
              <a:t>有一樣的心思</a:t>
            </a:r>
            <a:r>
              <a:rPr lang="zh-TW" altLang="en-US" sz="4000" dirty="0" smtClean="0">
                <a:solidFill>
                  <a:schemeClr val="tx1"/>
                </a:solidFill>
              </a:rPr>
              <a:t>，有一樣的意念，使我的喜樂可以滿足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zh-TW" altLang="en-US" sz="2800" dirty="0" smtClean="0"/>
              <a:t>原文直</a:t>
            </a:r>
            <a:r>
              <a:rPr lang="zh-TW" altLang="en-US" sz="2800" dirty="0" smtClean="0"/>
              <a:t>譯：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/>
              <a:t>要這樣使我的喜樂滿足：思念同樣的事，有同樣的大愛，</a:t>
            </a:r>
            <a:r>
              <a:rPr lang="zh-TW" altLang="en-US" sz="4000" i="1" u="sng" dirty="0" smtClean="0"/>
              <a:t>同有一個心靈</a:t>
            </a:r>
            <a:r>
              <a:rPr lang="zh-TW" altLang="en-US" sz="4000" dirty="0" smtClean="0"/>
              <a:t>，同心思念那一件事。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Young</a:t>
            </a:r>
            <a:r>
              <a:rPr lang="en-US" altLang="zh-TW" sz="2000" dirty="0" smtClean="0"/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Literal Translation</a:t>
            </a:r>
            <a:r>
              <a:rPr lang="zh-TW" altLang="en-US" sz="2000" dirty="0" smtClean="0"/>
              <a:t>楊氏直譯</a:t>
            </a:r>
            <a:r>
              <a:rPr lang="zh-TW" altLang="en-US" sz="2000" dirty="0" smtClean="0"/>
              <a:t>本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700" baseline="30000" dirty="0" smtClean="0">
                <a:solidFill>
                  <a:srgbClr val="FFFF00"/>
                </a:solidFill>
              </a:rPr>
              <a:t>2 </a:t>
            </a:r>
            <a:r>
              <a:rPr lang="en-US" sz="3700" dirty="0" smtClean="0">
                <a:solidFill>
                  <a:srgbClr val="FFFF00"/>
                </a:solidFill>
              </a:rPr>
              <a:t>fulfil ye my joy, that ye may mind the same thing--having the same love--</a:t>
            </a:r>
            <a:r>
              <a:rPr lang="en-US" sz="3700" i="1" u="sng" dirty="0" smtClean="0">
                <a:solidFill>
                  <a:srgbClr val="FFFF00"/>
                </a:solidFill>
              </a:rPr>
              <a:t>of one soul</a:t>
            </a:r>
            <a:r>
              <a:rPr lang="en-US" sz="3700" dirty="0" smtClean="0">
                <a:solidFill>
                  <a:srgbClr val="FFFF00"/>
                </a:solidFill>
              </a:rPr>
              <a:t>--minding the one thing,</a:t>
            </a:r>
            <a:endParaRPr lang="en-US" sz="3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686800" cy="6709529"/>
          </a:xfrm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F98607"/>
                </a:solidFill>
              </a:rPr>
              <a:t>1</a:t>
            </a:r>
            <a:r>
              <a:rPr lang="en-US" sz="4800" dirty="0" smtClean="0">
                <a:solidFill>
                  <a:srgbClr val="F98607"/>
                </a:solidFill>
              </a:rPr>
              <a:t>.</a:t>
            </a:r>
            <a:r>
              <a:rPr lang="zh-TW" altLang="en-US" sz="4800" dirty="0" smtClean="0">
                <a:solidFill>
                  <a:srgbClr val="F98607"/>
                </a:solidFill>
              </a:rPr>
              <a:t>為那一件事而相交同行</a:t>
            </a:r>
            <a:r>
              <a:rPr lang="en-US" sz="4800" dirty="0" smtClean="0">
                <a:solidFill>
                  <a:srgbClr val="F98607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意</a:t>
            </a:r>
            <a:r>
              <a:rPr lang="zh-TW" altLang="en-US" sz="4800" dirty="0" smtClean="0">
                <a:solidFill>
                  <a:srgbClr val="FFFF00"/>
                </a:solidFill>
              </a:rPr>
              <a:t>念相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en-US" altLang="zh-TW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思</a:t>
            </a:r>
            <a:r>
              <a:rPr lang="zh-TW" altLang="en-US" sz="4800" dirty="0" smtClean="0">
                <a:solidFill>
                  <a:srgbClr val="FFFF00"/>
                </a:solidFill>
              </a:rPr>
              <a:t>念同樣的</a:t>
            </a:r>
            <a:r>
              <a:rPr lang="zh-TW" altLang="en-US" sz="4800" dirty="0" smtClean="0">
                <a:solidFill>
                  <a:srgbClr val="FFFF00"/>
                </a:solidFill>
              </a:rPr>
              <a:t>事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zh-TW" altLang="en-US" sz="4800" dirty="0" smtClean="0">
                <a:solidFill>
                  <a:srgbClr val="FFFF00"/>
                </a:solidFill>
              </a:rPr>
              <a:t>思念那一件事</a:t>
            </a:r>
            <a:r>
              <a:rPr lang="zh-TW" altLang="en-US" sz="4800" dirty="0" smtClean="0">
                <a:solidFill>
                  <a:srgbClr val="FFFF00"/>
                </a:solidFill>
              </a:rPr>
              <a:t>。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98607"/>
                </a:solidFill>
              </a:rPr>
              <a:t>2</a:t>
            </a:r>
            <a:r>
              <a:rPr lang="en-US" sz="4800" dirty="0" smtClean="0">
                <a:solidFill>
                  <a:srgbClr val="F98607"/>
                </a:solidFill>
              </a:rPr>
              <a:t>. </a:t>
            </a:r>
            <a:r>
              <a:rPr lang="zh-TW" altLang="en-US" sz="4800" dirty="0" smtClean="0">
                <a:solidFill>
                  <a:srgbClr val="F98607"/>
                </a:solidFill>
              </a:rPr>
              <a:t>以同樣</a:t>
            </a:r>
            <a:r>
              <a:rPr lang="zh-TW" altLang="en-US" sz="4800" dirty="0" smtClean="0">
                <a:solidFill>
                  <a:srgbClr val="F98607"/>
                </a:solidFill>
              </a:rPr>
              <a:t>的</a:t>
            </a:r>
            <a:r>
              <a:rPr lang="en-US" altLang="zh-TW" sz="4800" dirty="0" smtClean="0">
                <a:solidFill>
                  <a:srgbClr val="F98607"/>
                </a:solidFill>
              </a:rPr>
              <a:t>agape</a:t>
            </a:r>
            <a:r>
              <a:rPr lang="zh-TW" altLang="en-US" sz="4800" dirty="0" smtClean="0">
                <a:solidFill>
                  <a:srgbClr val="F98607"/>
                </a:solidFill>
              </a:rPr>
              <a:t>大愛相交同</a:t>
            </a:r>
            <a:r>
              <a:rPr lang="zh-TW" altLang="en-US" sz="4800" dirty="0" smtClean="0">
                <a:solidFill>
                  <a:srgbClr val="F98607"/>
                </a:solidFill>
              </a:rPr>
              <a:t>行</a:t>
            </a:r>
            <a:r>
              <a:rPr lang="en-US" sz="4800" dirty="0" smtClean="0">
                <a:solidFill>
                  <a:srgbClr val="F98607"/>
                </a:solidFill>
              </a:rPr>
              <a:t/>
            </a:r>
            <a:br>
              <a:rPr lang="en-US" sz="4800" dirty="0" smtClean="0">
                <a:solidFill>
                  <a:srgbClr val="F98607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愛</a:t>
            </a:r>
            <a:r>
              <a:rPr lang="zh-TW" altLang="en-US" sz="4800" dirty="0" smtClean="0">
                <a:solidFill>
                  <a:srgbClr val="FFFF00"/>
                </a:solidFill>
              </a:rPr>
              <a:t>心相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en-US" altLang="zh-TW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有</a:t>
            </a:r>
            <a:r>
              <a:rPr lang="zh-TW" altLang="en-US" sz="4800" dirty="0" smtClean="0">
                <a:solidFill>
                  <a:srgbClr val="FFFF00"/>
                </a:solidFill>
              </a:rPr>
              <a:t>同一的大</a:t>
            </a:r>
            <a:r>
              <a:rPr lang="zh-TW" altLang="en-US" sz="4800" dirty="0" smtClean="0">
                <a:solidFill>
                  <a:srgbClr val="FFFF00"/>
                </a:solidFill>
              </a:rPr>
              <a:t>愛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98607"/>
                </a:solidFill>
              </a:rPr>
              <a:t>3. </a:t>
            </a:r>
            <a:r>
              <a:rPr lang="zh-TW" altLang="en-US" sz="4800" dirty="0" smtClean="0">
                <a:solidFill>
                  <a:srgbClr val="F98607"/>
                </a:solidFill>
              </a:rPr>
              <a:t>以同一個心靈情懷相交同行</a:t>
            </a:r>
            <a:r>
              <a:rPr lang="en-US" sz="4800" dirty="0" smtClean="0">
                <a:solidFill>
                  <a:srgbClr val="F98607"/>
                </a:solidFill>
              </a:rPr>
              <a:t/>
            </a:r>
            <a:br>
              <a:rPr lang="en-US" sz="4800" dirty="0" smtClean="0">
                <a:solidFill>
                  <a:srgbClr val="F98607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有一樣的心思</a:t>
            </a:r>
            <a:r>
              <a:rPr lang="en-US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有同一個心靈</a:t>
            </a:r>
            <a:r>
              <a:rPr lang="en-US" sz="4800" dirty="0" smtClean="0">
                <a:solidFill>
                  <a:srgbClr val="FFFF00"/>
                </a:solidFill>
              </a:rPr>
              <a:t> (CO-SOUL)</a:t>
            </a:r>
            <a:br>
              <a:rPr lang="en-US" sz="4800" dirty="0" smtClean="0">
                <a:solidFill>
                  <a:srgbClr val="FFFF00"/>
                </a:solidFill>
              </a:rPr>
            </a:b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370975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4300" dirty="0" smtClean="0"/>
              <a:t>腓</a:t>
            </a:r>
            <a:r>
              <a:rPr lang="en-US" sz="4300" dirty="0" smtClean="0"/>
              <a:t>2:</a:t>
            </a:r>
            <a:r>
              <a:rPr lang="en-US" altLang="zh-TW" sz="4300" dirty="0" smtClean="0"/>
              <a:t>5-8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(</a:t>
            </a:r>
            <a:r>
              <a:rPr lang="en-US" sz="4400" dirty="0" smtClean="0">
                <a:solidFill>
                  <a:schemeClr val="tx1"/>
                </a:solidFill>
              </a:rPr>
              <a:t>5)  </a:t>
            </a:r>
            <a:r>
              <a:rPr lang="zh-TW" altLang="en-US" sz="4400" dirty="0" smtClean="0">
                <a:solidFill>
                  <a:schemeClr val="tx1"/>
                </a:solidFill>
              </a:rPr>
              <a:t>你們當</a:t>
            </a:r>
            <a:r>
              <a:rPr lang="zh-TW" altLang="en-US" sz="4400" dirty="0" smtClean="0">
                <a:solidFill>
                  <a:srgbClr val="FFFF00"/>
                </a:solidFill>
              </a:rPr>
              <a:t>以基督耶穌的心為心</a:t>
            </a:r>
            <a:r>
              <a:rPr lang="zh-TW" altLang="en-US" sz="4400" dirty="0" smtClean="0">
                <a:solidFill>
                  <a:schemeClr val="tx1"/>
                </a:solidFill>
              </a:rPr>
              <a:t>：</a:t>
            </a:r>
            <a:r>
              <a:rPr lang="en-US" sz="4400" dirty="0" smtClean="0">
                <a:solidFill>
                  <a:schemeClr val="tx1"/>
                </a:solidFill>
              </a:rPr>
              <a:t>  (6)  </a:t>
            </a:r>
            <a:r>
              <a:rPr lang="zh-TW" altLang="en-US" sz="4400" dirty="0" smtClean="0">
                <a:solidFill>
                  <a:schemeClr val="tx1"/>
                </a:solidFill>
              </a:rPr>
              <a:t>他本有神的形像，不以自己與神同等為強奪的；</a:t>
            </a:r>
            <a:r>
              <a:rPr lang="en-US" sz="4400" dirty="0" smtClean="0">
                <a:solidFill>
                  <a:schemeClr val="tx1"/>
                </a:solidFill>
              </a:rPr>
              <a:t>  (7)  </a:t>
            </a:r>
            <a:r>
              <a:rPr lang="zh-TW" altLang="en-US" sz="4400" dirty="0" smtClean="0">
                <a:solidFill>
                  <a:schemeClr val="tx1"/>
                </a:solidFill>
              </a:rPr>
              <a:t>反倒虛己，取了奴僕的形像，成為人的樣式；</a:t>
            </a:r>
            <a:r>
              <a:rPr lang="en-US" sz="4400" dirty="0" smtClean="0">
                <a:solidFill>
                  <a:schemeClr val="tx1"/>
                </a:solidFill>
              </a:rPr>
              <a:t>  (8)  </a:t>
            </a:r>
            <a:r>
              <a:rPr lang="zh-TW" altLang="en-US" sz="4400" dirty="0" smtClean="0">
                <a:solidFill>
                  <a:schemeClr val="tx1"/>
                </a:solidFill>
              </a:rPr>
              <a:t>既有人的樣子，就自己卑微，存心順服，以至於死，且死在十字架上。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300" dirty="0" smtClean="0">
                <a:solidFill>
                  <a:schemeClr val="tx1"/>
                </a:solidFill>
              </a:rPr>
              <a:t>  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709529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4300" dirty="0" smtClean="0"/>
              <a:t>腓</a:t>
            </a:r>
            <a:r>
              <a:rPr lang="en-US" sz="4300" dirty="0" smtClean="0"/>
              <a:t>2:1-</a:t>
            </a:r>
            <a:r>
              <a:rPr lang="en-US" altLang="zh-TW" sz="4300" dirty="0" smtClean="0"/>
              <a:t>4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zh-TW" altLang="en-US" sz="4300" u="sng" dirty="0" smtClean="0">
                <a:solidFill>
                  <a:srgbClr val="FFFF00"/>
                </a:solidFill>
              </a:rPr>
              <a:t>所以，</a:t>
            </a:r>
            <a:r>
              <a:rPr lang="zh-TW" altLang="en-US" sz="4300" dirty="0" smtClean="0">
                <a:solidFill>
                  <a:schemeClr val="tx1"/>
                </a:solidFill>
              </a:rPr>
              <a:t>在基督裡若有什麼勸勉，愛心有什麼安慰，聖靈有什麼交通，心中有什麼慈悲憐憫，</a:t>
            </a:r>
            <a:r>
              <a:rPr lang="en-US" sz="4300" dirty="0" smtClean="0">
                <a:solidFill>
                  <a:schemeClr val="tx1"/>
                </a:solidFill>
              </a:rPr>
              <a:t>  (2) </a:t>
            </a:r>
            <a:r>
              <a:rPr lang="zh-TW" altLang="en-US" sz="4300" dirty="0" smtClean="0">
                <a:solidFill>
                  <a:schemeClr val="tx1"/>
                </a:solidFill>
              </a:rPr>
              <a:t>你</a:t>
            </a:r>
            <a:r>
              <a:rPr lang="zh-TW" altLang="en-US" sz="4300" dirty="0" smtClean="0">
                <a:solidFill>
                  <a:schemeClr val="tx1"/>
                </a:solidFill>
              </a:rPr>
              <a:t>們就要意念相同，愛心相同，有一樣的心思，有一樣的意念，使我的喜樂可以滿足。</a:t>
            </a:r>
            <a:r>
              <a:rPr lang="en-US" sz="4300" dirty="0" smtClean="0">
                <a:solidFill>
                  <a:schemeClr val="tx1"/>
                </a:solidFill>
              </a:rPr>
              <a:t>  (3) </a:t>
            </a:r>
            <a:r>
              <a:rPr lang="zh-TW" altLang="en-US" sz="4300" dirty="0" smtClean="0">
                <a:solidFill>
                  <a:schemeClr val="tx1"/>
                </a:solidFill>
              </a:rPr>
              <a:t>凡</a:t>
            </a:r>
            <a:r>
              <a:rPr lang="zh-TW" altLang="en-US" sz="4300" dirty="0" smtClean="0">
                <a:solidFill>
                  <a:schemeClr val="tx1"/>
                </a:solidFill>
              </a:rPr>
              <a:t>事不可結黨，不可貪圖虛浮的榮耀；只要存心謙卑，各人看別人比自己強。</a:t>
            </a:r>
            <a:r>
              <a:rPr lang="en-US" sz="4300" dirty="0" smtClean="0">
                <a:solidFill>
                  <a:schemeClr val="tx1"/>
                </a:solidFill>
              </a:rPr>
              <a:t>  (4) </a:t>
            </a:r>
            <a:r>
              <a:rPr lang="zh-TW" altLang="en-US" sz="4300" dirty="0" smtClean="0">
                <a:solidFill>
                  <a:schemeClr val="tx1"/>
                </a:solidFill>
              </a:rPr>
              <a:t>各</a:t>
            </a:r>
            <a:r>
              <a:rPr lang="zh-TW" altLang="en-US" sz="4300" dirty="0" smtClean="0">
                <a:solidFill>
                  <a:schemeClr val="tx1"/>
                </a:solidFill>
              </a:rPr>
              <a:t>人不要單顧自己的事，也要顧別人的事。</a:t>
            </a:r>
            <a:r>
              <a:rPr lang="en-US" sz="4300" dirty="0" smtClean="0">
                <a:solidFill>
                  <a:schemeClr val="tx1"/>
                </a:solidFill>
              </a:rPr>
              <a:t>  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786473"/>
          </a:xfrm>
        </p:spPr>
        <p:txBody>
          <a:bodyPr wrap="square">
            <a:spAutoFit/>
          </a:bodyPr>
          <a:lstStyle/>
          <a:p>
            <a:pPr algn="l"/>
            <a:r>
              <a:rPr lang="en-US" altLang="zh-TW" sz="4400" dirty="0" smtClean="0"/>
              <a:t>(</a:t>
            </a:r>
            <a:r>
              <a:rPr lang="zh-TW" altLang="en-US" sz="4400" dirty="0" smtClean="0"/>
              <a:t>腓</a:t>
            </a:r>
            <a:r>
              <a:rPr lang="en-US" sz="4400" dirty="0" smtClean="0"/>
              <a:t> </a:t>
            </a:r>
            <a:r>
              <a:rPr lang="en-US" sz="4400" dirty="0" smtClean="0"/>
              <a:t>1:29-30 </a:t>
            </a:r>
            <a:r>
              <a:rPr lang="en-US" sz="4400" dirty="0" smtClean="0"/>
              <a:t>) </a:t>
            </a:r>
            <a:r>
              <a:rPr lang="zh-TW" altLang="en-US" sz="4400" u="sng" dirty="0" smtClean="0">
                <a:solidFill>
                  <a:srgbClr val="FFFF00"/>
                </a:solidFill>
              </a:rPr>
              <a:t>因為</a:t>
            </a:r>
            <a:r>
              <a:rPr lang="zh-TW" altLang="en-US" sz="4400" dirty="0" smtClean="0"/>
              <a:t>你們蒙恩，不但得以信服基督，並要為他受苦。</a:t>
            </a:r>
            <a:r>
              <a:rPr lang="en-US" sz="4400" dirty="0" smtClean="0"/>
              <a:t>  (30)  </a:t>
            </a:r>
            <a:r>
              <a:rPr lang="zh-TW" altLang="en-US" sz="4400" dirty="0" smtClean="0"/>
              <a:t>你們的爭戰，就與你們在我身上從前所看見、現在所聽見的一樣。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altLang="zh-TW" sz="4400" dirty="0" smtClean="0"/>
              <a:t>(</a:t>
            </a:r>
            <a:r>
              <a:rPr lang="zh-TW" altLang="en-US" sz="4300" dirty="0" smtClean="0"/>
              <a:t>腓</a:t>
            </a:r>
            <a:r>
              <a:rPr lang="en-US" sz="4300" dirty="0" smtClean="0"/>
              <a:t>2:1..</a:t>
            </a:r>
            <a:r>
              <a:rPr lang="en-US" altLang="zh-TW" sz="4300" dirty="0" smtClean="0"/>
              <a:t>) </a:t>
            </a:r>
            <a:r>
              <a:rPr lang="zh-TW" altLang="en-US" sz="4300" u="sng" dirty="0" smtClean="0">
                <a:solidFill>
                  <a:srgbClr val="FFFF00"/>
                </a:solidFill>
              </a:rPr>
              <a:t>所</a:t>
            </a:r>
            <a:r>
              <a:rPr lang="zh-TW" altLang="en-US" sz="4300" u="sng" dirty="0" smtClean="0">
                <a:solidFill>
                  <a:srgbClr val="FFFF00"/>
                </a:solidFill>
              </a:rPr>
              <a:t>以，</a:t>
            </a:r>
            <a:r>
              <a:rPr lang="zh-TW" altLang="en-US" sz="4300" dirty="0" smtClean="0">
                <a:solidFill>
                  <a:schemeClr val="tx1"/>
                </a:solidFill>
              </a:rPr>
              <a:t>在基督裡若有什麼勸勉，愛心有什麼安慰，聖靈有什麼交通，心中有什麼慈悲憐憫，</a:t>
            </a:r>
            <a:r>
              <a:rPr lang="en-US" sz="4300" dirty="0" smtClean="0">
                <a:solidFill>
                  <a:schemeClr val="tx1"/>
                </a:solidFill>
              </a:rPr>
              <a:t>  (2) </a:t>
            </a:r>
            <a:r>
              <a:rPr lang="zh-TW" altLang="en-US" sz="4300" dirty="0" smtClean="0">
                <a:solidFill>
                  <a:schemeClr val="tx1"/>
                </a:solidFill>
              </a:rPr>
              <a:t>你</a:t>
            </a:r>
            <a:r>
              <a:rPr lang="zh-TW" altLang="en-US" sz="4300" dirty="0" smtClean="0">
                <a:solidFill>
                  <a:schemeClr val="tx1"/>
                </a:solidFill>
              </a:rPr>
              <a:t>們就要意念相同，愛心相同，有一樣的心思，有一樣的意念，使我的喜樂可以滿足</a:t>
            </a:r>
            <a:r>
              <a:rPr lang="zh-TW" altLang="en-US" sz="4300" dirty="0" smtClean="0">
                <a:solidFill>
                  <a:schemeClr val="tx1"/>
                </a:solidFill>
              </a:rPr>
              <a:t>。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3077766"/>
          </a:xfrm>
        </p:spPr>
        <p:txBody>
          <a:bodyPr wrap="square">
            <a:spAutoFit/>
          </a:bodyPr>
          <a:lstStyle/>
          <a:p>
            <a:pPr algn="l"/>
            <a:r>
              <a:rPr lang="en-US" altLang="zh-TW" sz="4300" dirty="0" smtClean="0">
                <a:solidFill>
                  <a:schemeClr val="tx1"/>
                </a:solidFill>
              </a:rPr>
              <a:t/>
            </a:r>
            <a:br>
              <a:rPr lang="en-US" altLang="zh-TW" sz="4300" dirty="0" smtClean="0">
                <a:solidFill>
                  <a:schemeClr val="tx1"/>
                </a:solidFill>
              </a:rPr>
            </a:br>
            <a:r>
              <a:rPr lang="en-US" altLang="zh-TW" sz="4300" dirty="0" smtClean="0">
                <a:solidFill>
                  <a:schemeClr val="tx1"/>
                </a:solidFill>
              </a:rPr>
              <a:t/>
            </a:r>
            <a:br>
              <a:rPr lang="en-US" altLang="zh-TW" sz="4300" dirty="0" smtClean="0">
                <a:solidFill>
                  <a:schemeClr val="tx1"/>
                </a:solidFill>
              </a:rPr>
            </a:br>
            <a:r>
              <a:rPr lang="zh-TW" altLang="en-US" sz="4300" dirty="0" smtClean="0">
                <a:solidFill>
                  <a:schemeClr val="tx1"/>
                </a:solidFill>
              </a:rPr>
              <a:t>       </a:t>
            </a:r>
            <a:r>
              <a:rPr lang="zh-TW" altLang="en-US" sz="5400" dirty="0" smtClean="0">
                <a:solidFill>
                  <a:srgbClr val="F98607"/>
                </a:solidFill>
              </a:rPr>
              <a:t>因</a:t>
            </a:r>
            <a:r>
              <a:rPr lang="zh-TW" altLang="en-US" sz="5400" dirty="0" smtClean="0">
                <a:solidFill>
                  <a:srgbClr val="F98607"/>
                </a:solidFill>
              </a:rPr>
              <a:t>為</a:t>
            </a:r>
            <a:r>
              <a:rPr lang="zh-TW" altLang="en-US" sz="5400" dirty="0" smtClean="0">
                <a:solidFill>
                  <a:srgbClr val="F98607"/>
                </a:solidFill>
              </a:rPr>
              <a:t>我們為此蒙召事奉</a:t>
            </a:r>
            <a:r>
              <a:rPr lang="en-US" altLang="zh-TW" sz="5400" dirty="0" smtClean="0">
                <a:solidFill>
                  <a:srgbClr val="F98607"/>
                </a:solidFill>
              </a:rPr>
              <a:t/>
            </a:r>
            <a:br>
              <a:rPr lang="en-US" altLang="zh-TW" sz="5400" dirty="0" smtClean="0">
                <a:solidFill>
                  <a:srgbClr val="F98607"/>
                </a:solidFill>
              </a:rPr>
            </a:br>
            <a:r>
              <a:rPr lang="zh-TW" altLang="en-US" sz="5400" dirty="0" smtClean="0">
                <a:solidFill>
                  <a:srgbClr val="F98607"/>
                </a:solidFill>
              </a:rPr>
              <a:t>      </a:t>
            </a:r>
            <a:r>
              <a:rPr lang="zh-TW" altLang="en-US" sz="5400" dirty="0" smtClean="0">
                <a:solidFill>
                  <a:srgbClr val="FFFF00"/>
                </a:solidFill>
              </a:rPr>
              <a:t>所以。。。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709529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4300" dirty="0" smtClean="0"/>
              <a:t>腓</a:t>
            </a:r>
            <a:r>
              <a:rPr lang="en-US" sz="4300" dirty="0" smtClean="0"/>
              <a:t>2:1-</a:t>
            </a:r>
            <a:r>
              <a:rPr lang="en-US" altLang="zh-TW" sz="4300" dirty="0" smtClean="0"/>
              <a:t>4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zh-TW" altLang="en-US" sz="4300" dirty="0" smtClean="0">
                <a:solidFill>
                  <a:srgbClr val="FFFF00"/>
                </a:solidFill>
              </a:rPr>
              <a:t>所以</a:t>
            </a:r>
            <a:r>
              <a:rPr lang="zh-TW" altLang="en-US" sz="4300" dirty="0" smtClean="0">
                <a:solidFill>
                  <a:schemeClr val="tx1"/>
                </a:solidFill>
              </a:rPr>
              <a:t>，在基督裡若有什麼勸勉，愛心有什麼安慰，聖靈有什麼交通，心中有什麼慈悲憐憫，</a:t>
            </a:r>
            <a:r>
              <a:rPr lang="en-US" sz="4300" dirty="0" smtClean="0">
                <a:solidFill>
                  <a:schemeClr val="tx1"/>
                </a:solidFill>
              </a:rPr>
              <a:t>  (2) </a:t>
            </a:r>
            <a:r>
              <a:rPr lang="zh-TW" altLang="en-US" sz="4300" dirty="0" smtClean="0">
                <a:solidFill>
                  <a:schemeClr val="tx1"/>
                </a:solidFill>
              </a:rPr>
              <a:t>你</a:t>
            </a:r>
            <a:r>
              <a:rPr lang="zh-TW" altLang="en-US" sz="4300" dirty="0" smtClean="0">
                <a:solidFill>
                  <a:schemeClr val="tx1"/>
                </a:solidFill>
              </a:rPr>
              <a:t>們就要意念相同，愛心相同，有一樣的心思，有一樣的意念，使我的喜樂可以滿足。</a:t>
            </a:r>
            <a:r>
              <a:rPr lang="en-US" sz="4300" dirty="0" smtClean="0">
                <a:solidFill>
                  <a:schemeClr val="tx1"/>
                </a:solidFill>
              </a:rPr>
              <a:t>  (3) </a:t>
            </a:r>
            <a:r>
              <a:rPr lang="zh-TW" altLang="en-US" sz="4300" dirty="0" smtClean="0">
                <a:solidFill>
                  <a:schemeClr val="tx1"/>
                </a:solidFill>
              </a:rPr>
              <a:t>凡</a:t>
            </a:r>
            <a:r>
              <a:rPr lang="zh-TW" altLang="en-US" sz="4300" dirty="0" smtClean="0">
                <a:solidFill>
                  <a:schemeClr val="tx1"/>
                </a:solidFill>
              </a:rPr>
              <a:t>事不可結黨，不可貪圖虛浮的榮耀；只要存心謙卑，各人看別人比自己強。</a:t>
            </a:r>
            <a:r>
              <a:rPr lang="en-US" sz="4300" dirty="0" smtClean="0">
                <a:solidFill>
                  <a:schemeClr val="tx1"/>
                </a:solidFill>
              </a:rPr>
              <a:t>  (4) </a:t>
            </a:r>
            <a:r>
              <a:rPr lang="zh-TW" altLang="en-US" sz="4300" dirty="0" smtClean="0">
                <a:solidFill>
                  <a:schemeClr val="tx1"/>
                </a:solidFill>
              </a:rPr>
              <a:t>各</a:t>
            </a:r>
            <a:r>
              <a:rPr lang="zh-TW" altLang="en-US" sz="4300" dirty="0" smtClean="0">
                <a:solidFill>
                  <a:schemeClr val="tx1"/>
                </a:solidFill>
              </a:rPr>
              <a:t>人不要單顧自己的事，也要顧別人的事。</a:t>
            </a:r>
            <a:r>
              <a:rPr lang="en-US" sz="4300" dirty="0" smtClean="0">
                <a:solidFill>
                  <a:schemeClr val="tx1"/>
                </a:solidFill>
              </a:rPr>
              <a:t>  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709529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4300" dirty="0" smtClean="0"/>
              <a:t>腓</a:t>
            </a:r>
            <a:r>
              <a:rPr lang="en-US" sz="4300" dirty="0" smtClean="0"/>
              <a:t>2:1-</a:t>
            </a:r>
            <a:r>
              <a:rPr lang="en-US" altLang="zh-TW" sz="4300" dirty="0" smtClean="0"/>
              <a:t>4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zh-TW" altLang="en-US" sz="4300" dirty="0" smtClean="0">
                <a:solidFill>
                  <a:schemeClr val="tx1"/>
                </a:solidFill>
              </a:rPr>
              <a:t>所以，在基督裡若有什麼勸勉，愛心有什麼安慰，聖靈有什麼交通，心中有什麼慈悲憐憫，</a:t>
            </a:r>
            <a:r>
              <a:rPr lang="en-US" sz="4300" dirty="0" smtClean="0">
                <a:solidFill>
                  <a:schemeClr val="tx1"/>
                </a:solidFill>
              </a:rPr>
              <a:t>  (2) </a:t>
            </a:r>
            <a:r>
              <a:rPr lang="zh-TW" altLang="en-US" sz="4300" dirty="0" smtClean="0">
                <a:solidFill>
                  <a:schemeClr val="tx1"/>
                </a:solidFill>
              </a:rPr>
              <a:t>你</a:t>
            </a:r>
            <a:r>
              <a:rPr lang="zh-TW" altLang="en-US" sz="4300" dirty="0" smtClean="0">
                <a:solidFill>
                  <a:schemeClr val="tx1"/>
                </a:solidFill>
              </a:rPr>
              <a:t>們就要意念相同，愛心相同，有一樣的心思，有一樣的意念，使我的喜樂可以滿足。</a:t>
            </a:r>
            <a:r>
              <a:rPr lang="en-US" sz="4300" dirty="0" smtClean="0">
                <a:solidFill>
                  <a:schemeClr val="tx1"/>
                </a:solidFill>
              </a:rPr>
              <a:t>  (3) </a:t>
            </a:r>
            <a:r>
              <a:rPr lang="zh-TW" altLang="en-US" sz="4300" dirty="0" smtClean="0">
                <a:solidFill>
                  <a:schemeClr val="tx1"/>
                </a:solidFill>
              </a:rPr>
              <a:t>凡</a:t>
            </a:r>
            <a:r>
              <a:rPr lang="zh-TW" altLang="en-US" sz="4300" dirty="0" smtClean="0">
                <a:solidFill>
                  <a:schemeClr val="tx1"/>
                </a:solidFill>
              </a:rPr>
              <a:t>事不可結黨，不可貪圖虛浮的榮耀；只要存心謙卑，各人看別人比自己強。</a:t>
            </a:r>
            <a:r>
              <a:rPr lang="en-US" sz="4300" dirty="0" smtClean="0">
                <a:solidFill>
                  <a:schemeClr val="tx1"/>
                </a:solidFill>
              </a:rPr>
              <a:t>  (4) </a:t>
            </a:r>
            <a:r>
              <a:rPr lang="zh-TW" altLang="en-US" sz="4300" dirty="0" smtClean="0">
                <a:solidFill>
                  <a:schemeClr val="tx1"/>
                </a:solidFill>
              </a:rPr>
              <a:t>各</a:t>
            </a:r>
            <a:r>
              <a:rPr lang="zh-TW" altLang="en-US" sz="4300" dirty="0" smtClean="0">
                <a:solidFill>
                  <a:schemeClr val="tx1"/>
                </a:solidFill>
              </a:rPr>
              <a:t>人不要單顧自己的事，也要顧別人的事。</a:t>
            </a:r>
            <a:r>
              <a:rPr lang="en-US" sz="4300" dirty="0" smtClean="0">
                <a:solidFill>
                  <a:schemeClr val="tx1"/>
                </a:solidFill>
              </a:rPr>
              <a:t>  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709529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4300" dirty="0" smtClean="0"/>
              <a:t>腓</a:t>
            </a:r>
            <a:r>
              <a:rPr lang="en-US" sz="4300" dirty="0" smtClean="0"/>
              <a:t>2:1-</a:t>
            </a:r>
            <a:r>
              <a:rPr lang="en-US" altLang="zh-TW" sz="4300" dirty="0" smtClean="0"/>
              <a:t>4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zh-TW" altLang="en-US" sz="4300" dirty="0" smtClean="0">
                <a:solidFill>
                  <a:schemeClr val="tx1"/>
                </a:solidFill>
              </a:rPr>
              <a:t>所以，</a:t>
            </a:r>
            <a:r>
              <a:rPr lang="zh-TW" altLang="en-US" sz="4300" dirty="0" smtClean="0">
                <a:solidFill>
                  <a:srgbClr val="FFFF00"/>
                </a:solidFill>
              </a:rPr>
              <a:t>在基督裡若有什麼勸勉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zh-TW" altLang="en-US" sz="4300" dirty="0" smtClean="0">
                <a:solidFill>
                  <a:srgbClr val="FFC000"/>
                </a:solidFill>
              </a:rPr>
              <a:t>愛心有什麼安慰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zh-TW" altLang="en-US" sz="4300" dirty="0" smtClean="0">
                <a:solidFill>
                  <a:srgbClr val="FFFF00"/>
                </a:solidFill>
              </a:rPr>
              <a:t>聖靈有什麼交通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zh-TW" altLang="en-US" sz="4300" dirty="0" smtClean="0">
                <a:solidFill>
                  <a:srgbClr val="F98607"/>
                </a:solidFill>
              </a:rPr>
              <a:t>心中有什麼慈悲憐憫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en-US" sz="4300" dirty="0" smtClean="0">
                <a:solidFill>
                  <a:schemeClr val="tx1"/>
                </a:solidFill>
              </a:rPr>
              <a:t>  (2) </a:t>
            </a:r>
            <a:r>
              <a:rPr lang="zh-TW" altLang="en-US" sz="4300" dirty="0" smtClean="0">
                <a:solidFill>
                  <a:schemeClr val="tx1"/>
                </a:solidFill>
              </a:rPr>
              <a:t>你</a:t>
            </a:r>
            <a:r>
              <a:rPr lang="zh-TW" altLang="en-US" sz="4300" dirty="0" smtClean="0">
                <a:solidFill>
                  <a:schemeClr val="tx1"/>
                </a:solidFill>
              </a:rPr>
              <a:t>們就要意念相同，愛心相同，有一樣的心思，有一樣的意念，使我的喜樂可以滿足。</a:t>
            </a:r>
            <a:r>
              <a:rPr lang="en-US" sz="4300" dirty="0" smtClean="0">
                <a:solidFill>
                  <a:schemeClr val="tx1"/>
                </a:solidFill>
              </a:rPr>
              <a:t>  (3) </a:t>
            </a:r>
            <a:r>
              <a:rPr lang="zh-TW" altLang="en-US" sz="4300" dirty="0" smtClean="0">
                <a:solidFill>
                  <a:schemeClr val="tx1"/>
                </a:solidFill>
              </a:rPr>
              <a:t>凡</a:t>
            </a:r>
            <a:r>
              <a:rPr lang="zh-TW" altLang="en-US" sz="4300" dirty="0" smtClean="0">
                <a:solidFill>
                  <a:schemeClr val="tx1"/>
                </a:solidFill>
              </a:rPr>
              <a:t>事不可結黨，不可貪圖虛浮的榮耀；只要存心謙卑，各人看別人比自己強。</a:t>
            </a:r>
            <a:r>
              <a:rPr lang="en-US" sz="4300" dirty="0" smtClean="0">
                <a:solidFill>
                  <a:schemeClr val="tx1"/>
                </a:solidFill>
              </a:rPr>
              <a:t>  (4) </a:t>
            </a:r>
            <a:r>
              <a:rPr lang="zh-TW" altLang="en-US" sz="4300" dirty="0" smtClean="0">
                <a:solidFill>
                  <a:schemeClr val="tx1"/>
                </a:solidFill>
              </a:rPr>
              <a:t>各</a:t>
            </a:r>
            <a:r>
              <a:rPr lang="zh-TW" altLang="en-US" sz="4300" dirty="0" smtClean="0">
                <a:solidFill>
                  <a:schemeClr val="tx1"/>
                </a:solidFill>
              </a:rPr>
              <a:t>人不要單顧自己的事，也要顧別人的事。</a:t>
            </a:r>
            <a:r>
              <a:rPr lang="en-US" sz="4300" dirty="0" smtClean="0">
                <a:solidFill>
                  <a:schemeClr val="tx1"/>
                </a:solidFill>
              </a:rPr>
              <a:t>  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709529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4300" dirty="0" smtClean="0"/>
              <a:t>腓</a:t>
            </a:r>
            <a:r>
              <a:rPr lang="en-US" sz="4300" dirty="0" smtClean="0"/>
              <a:t>2:1-</a:t>
            </a:r>
            <a:r>
              <a:rPr lang="en-US" altLang="zh-TW" sz="4300" dirty="0" smtClean="0"/>
              <a:t>4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zh-TW" altLang="en-US" sz="4300" dirty="0" smtClean="0">
                <a:solidFill>
                  <a:schemeClr val="tx1"/>
                </a:solidFill>
              </a:rPr>
              <a:t>所以，在基督裡若有什麼勸勉，愛心有什麼安慰，聖靈有什麼交通，心中有什麼慈悲憐憫，</a:t>
            </a:r>
            <a:r>
              <a:rPr lang="en-US" sz="4300" dirty="0" smtClean="0">
                <a:solidFill>
                  <a:schemeClr val="tx1"/>
                </a:solidFill>
              </a:rPr>
              <a:t>  (2) </a:t>
            </a:r>
            <a:r>
              <a:rPr lang="zh-TW" altLang="en-US" sz="4300" dirty="0" smtClean="0">
                <a:solidFill>
                  <a:schemeClr val="tx1"/>
                </a:solidFill>
              </a:rPr>
              <a:t>你</a:t>
            </a:r>
            <a:r>
              <a:rPr lang="zh-TW" altLang="en-US" sz="4300" dirty="0" smtClean="0">
                <a:solidFill>
                  <a:schemeClr val="tx1"/>
                </a:solidFill>
              </a:rPr>
              <a:t>們就要</a:t>
            </a:r>
            <a:r>
              <a:rPr lang="zh-TW" altLang="en-US" sz="4300" dirty="0" smtClean="0">
                <a:solidFill>
                  <a:srgbClr val="FFFF00"/>
                </a:solidFill>
              </a:rPr>
              <a:t>意念相同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zh-TW" altLang="en-US" sz="4300" dirty="0" smtClean="0">
                <a:solidFill>
                  <a:srgbClr val="FFC000"/>
                </a:solidFill>
              </a:rPr>
              <a:t>愛心相同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zh-TW" altLang="en-US" sz="4300" dirty="0" smtClean="0">
                <a:solidFill>
                  <a:srgbClr val="FFFF00"/>
                </a:solidFill>
              </a:rPr>
              <a:t>有一樣的心思</a:t>
            </a:r>
            <a:r>
              <a:rPr lang="zh-TW" altLang="en-US" sz="4300" dirty="0" smtClean="0">
                <a:solidFill>
                  <a:schemeClr val="tx1"/>
                </a:solidFill>
              </a:rPr>
              <a:t>，</a:t>
            </a:r>
            <a:r>
              <a:rPr lang="zh-TW" altLang="en-US" sz="4300" dirty="0" smtClean="0">
                <a:solidFill>
                  <a:srgbClr val="F98607"/>
                </a:solidFill>
              </a:rPr>
              <a:t>有一樣的意念</a:t>
            </a:r>
            <a:r>
              <a:rPr lang="zh-TW" altLang="en-US" sz="4300" dirty="0" smtClean="0">
                <a:solidFill>
                  <a:schemeClr val="tx1"/>
                </a:solidFill>
              </a:rPr>
              <a:t>，使我的喜樂可以滿足。</a:t>
            </a:r>
            <a:r>
              <a:rPr lang="en-US" sz="4300" dirty="0" smtClean="0">
                <a:solidFill>
                  <a:schemeClr val="tx1"/>
                </a:solidFill>
              </a:rPr>
              <a:t>  (3) </a:t>
            </a:r>
            <a:r>
              <a:rPr lang="zh-TW" altLang="en-US" sz="4300" dirty="0" smtClean="0">
                <a:solidFill>
                  <a:schemeClr val="tx1"/>
                </a:solidFill>
              </a:rPr>
              <a:t>凡</a:t>
            </a:r>
            <a:r>
              <a:rPr lang="zh-TW" altLang="en-US" sz="4300" dirty="0" smtClean="0">
                <a:solidFill>
                  <a:schemeClr val="tx1"/>
                </a:solidFill>
              </a:rPr>
              <a:t>事不可結黨，不可貪圖虛浮的榮耀；只要存心謙卑，各人看別人比自己強。</a:t>
            </a:r>
            <a:r>
              <a:rPr lang="en-US" sz="4300" dirty="0" smtClean="0">
                <a:solidFill>
                  <a:schemeClr val="tx1"/>
                </a:solidFill>
              </a:rPr>
              <a:t>  (4) </a:t>
            </a:r>
            <a:r>
              <a:rPr lang="zh-TW" altLang="en-US" sz="4300" dirty="0" smtClean="0">
                <a:solidFill>
                  <a:schemeClr val="tx1"/>
                </a:solidFill>
              </a:rPr>
              <a:t>各</a:t>
            </a:r>
            <a:r>
              <a:rPr lang="zh-TW" altLang="en-US" sz="4300" dirty="0" smtClean="0">
                <a:solidFill>
                  <a:schemeClr val="tx1"/>
                </a:solidFill>
              </a:rPr>
              <a:t>人不要單顧自己的事，也要顧別人的事。</a:t>
            </a:r>
            <a:r>
              <a:rPr lang="en-US" sz="4300" dirty="0" smtClean="0">
                <a:solidFill>
                  <a:schemeClr val="tx1"/>
                </a:solidFill>
              </a:rPr>
              <a:t>  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663363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 smtClean="0"/>
              <a:t>腓</a:t>
            </a:r>
            <a:r>
              <a:rPr lang="en-US" sz="2800" dirty="0" smtClean="0"/>
              <a:t>2:</a:t>
            </a:r>
            <a:r>
              <a:rPr lang="en-US" altLang="zh-TW" sz="2800" dirty="0" smtClean="0"/>
              <a:t>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>
                <a:solidFill>
                  <a:schemeClr val="tx1"/>
                </a:solidFill>
              </a:rPr>
              <a:t>你</a:t>
            </a:r>
            <a:r>
              <a:rPr lang="zh-TW" altLang="en-US" sz="4000" dirty="0" smtClean="0">
                <a:solidFill>
                  <a:schemeClr val="tx1"/>
                </a:solidFill>
              </a:rPr>
              <a:t>們就要意念相同，愛心相同，有一樣的心思，有一樣的意念，使我的喜樂可以滿足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zh-TW" altLang="en-US" sz="2800" dirty="0" smtClean="0"/>
              <a:t>原文直</a:t>
            </a:r>
            <a:r>
              <a:rPr lang="zh-TW" altLang="en-US" sz="2800" dirty="0" smtClean="0"/>
              <a:t>譯：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/>
              <a:t>要這樣使我的喜樂滿足：思念同樣的事，有同樣的大愛，同有一個心靈，同心思念那一件事。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Young</a:t>
            </a:r>
            <a:r>
              <a:rPr lang="en-US" altLang="zh-TW" sz="2000" dirty="0" smtClean="0"/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Literal Translation</a:t>
            </a:r>
            <a:r>
              <a:rPr lang="zh-TW" altLang="en-US" sz="2000" dirty="0" smtClean="0"/>
              <a:t>楊氏直譯</a:t>
            </a:r>
            <a:r>
              <a:rPr lang="zh-TW" altLang="en-US" sz="2000" dirty="0" smtClean="0"/>
              <a:t>本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700" baseline="30000" dirty="0" smtClean="0">
                <a:solidFill>
                  <a:srgbClr val="FFFF00"/>
                </a:solidFill>
              </a:rPr>
              <a:t>2 </a:t>
            </a:r>
            <a:r>
              <a:rPr lang="en-US" sz="3700" dirty="0" smtClean="0">
                <a:solidFill>
                  <a:srgbClr val="FFFF00"/>
                </a:solidFill>
              </a:rPr>
              <a:t>fulfil ye my joy, that ye may mind the same thing--having the same love--of one soul--minding the one thing,</a:t>
            </a:r>
            <a:endParaRPr lang="en-US" sz="3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663363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 smtClean="0"/>
              <a:t>腓</a:t>
            </a:r>
            <a:r>
              <a:rPr lang="en-US" sz="2800" dirty="0" smtClean="0"/>
              <a:t>2:</a:t>
            </a:r>
            <a:r>
              <a:rPr lang="en-US" altLang="zh-TW" sz="2800" dirty="0" smtClean="0"/>
              <a:t>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>
                <a:solidFill>
                  <a:schemeClr val="tx1"/>
                </a:solidFill>
              </a:rPr>
              <a:t>你</a:t>
            </a:r>
            <a:r>
              <a:rPr lang="zh-TW" altLang="en-US" sz="4000" dirty="0" smtClean="0">
                <a:solidFill>
                  <a:schemeClr val="tx1"/>
                </a:solidFill>
              </a:rPr>
              <a:t>們就要</a:t>
            </a:r>
            <a:r>
              <a:rPr lang="zh-TW" altLang="en-US" sz="4000" i="1" u="sng" dirty="0" smtClean="0">
                <a:solidFill>
                  <a:schemeClr val="tx1"/>
                </a:solidFill>
              </a:rPr>
              <a:t>意念相同</a:t>
            </a:r>
            <a:r>
              <a:rPr lang="zh-TW" altLang="en-US" sz="4000" dirty="0" smtClean="0">
                <a:solidFill>
                  <a:schemeClr val="tx1"/>
                </a:solidFill>
              </a:rPr>
              <a:t>，愛心相同，有一樣的心思，有一樣的意念，使我的喜樂可以滿足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zh-TW" altLang="en-US" sz="2800" dirty="0" smtClean="0"/>
              <a:t>原文直</a:t>
            </a:r>
            <a:r>
              <a:rPr lang="zh-TW" altLang="en-US" sz="2800" dirty="0" smtClean="0"/>
              <a:t>譯：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/>
              <a:t>要這樣使我的喜樂滿足：</a:t>
            </a:r>
            <a:r>
              <a:rPr lang="zh-TW" altLang="en-US" sz="4000" i="1" u="sng" dirty="0" smtClean="0"/>
              <a:t>思念同樣的事</a:t>
            </a:r>
            <a:r>
              <a:rPr lang="zh-TW" altLang="en-US" sz="4000" dirty="0" smtClean="0"/>
              <a:t>，有同樣的大愛，同有一個心靈，同心思念那一件事。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Young</a:t>
            </a:r>
            <a:r>
              <a:rPr lang="en-US" altLang="zh-TW" sz="2000" dirty="0" smtClean="0"/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Literal Translation</a:t>
            </a:r>
            <a:r>
              <a:rPr lang="zh-TW" altLang="en-US" sz="2000" dirty="0" smtClean="0"/>
              <a:t>楊氏直譯</a:t>
            </a:r>
            <a:r>
              <a:rPr lang="zh-TW" altLang="en-US" sz="2000" dirty="0" smtClean="0"/>
              <a:t>本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700" baseline="30000" dirty="0" smtClean="0">
                <a:solidFill>
                  <a:srgbClr val="FFFF00"/>
                </a:solidFill>
              </a:rPr>
              <a:t>2 </a:t>
            </a:r>
            <a:r>
              <a:rPr lang="en-US" sz="3700" dirty="0" smtClean="0">
                <a:solidFill>
                  <a:srgbClr val="FFFF00"/>
                </a:solidFill>
              </a:rPr>
              <a:t>fulfil ye my joy, that ye may </a:t>
            </a:r>
            <a:r>
              <a:rPr lang="en-US" sz="3700" i="1" u="sng" dirty="0" smtClean="0">
                <a:solidFill>
                  <a:srgbClr val="FFFF00"/>
                </a:solidFill>
              </a:rPr>
              <a:t>mind the same thing</a:t>
            </a:r>
            <a:r>
              <a:rPr lang="en-US" sz="3700" dirty="0" smtClean="0">
                <a:solidFill>
                  <a:srgbClr val="FFFF00"/>
                </a:solidFill>
              </a:rPr>
              <a:t>--having the same love--of one soul--minding the one thing,</a:t>
            </a:r>
            <a:endParaRPr lang="en-US" sz="3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663363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 smtClean="0"/>
              <a:t>腓</a:t>
            </a:r>
            <a:r>
              <a:rPr lang="en-US" sz="2800" dirty="0" smtClean="0"/>
              <a:t>2:</a:t>
            </a:r>
            <a:r>
              <a:rPr lang="en-US" altLang="zh-TW" sz="2800" dirty="0" smtClean="0"/>
              <a:t>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>
                <a:solidFill>
                  <a:schemeClr val="tx1"/>
                </a:solidFill>
              </a:rPr>
              <a:t>你</a:t>
            </a:r>
            <a:r>
              <a:rPr lang="zh-TW" altLang="en-US" sz="4000" dirty="0" smtClean="0">
                <a:solidFill>
                  <a:schemeClr val="tx1"/>
                </a:solidFill>
              </a:rPr>
              <a:t>們就要意念相同，愛心相同，有一樣的心思，</a:t>
            </a:r>
            <a:r>
              <a:rPr lang="zh-TW" altLang="en-US" sz="4000" i="1" u="sng" dirty="0" smtClean="0">
                <a:solidFill>
                  <a:schemeClr val="tx1"/>
                </a:solidFill>
              </a:rPr>
              <a:t>有一樣的意念</a:t>
            </a:r>
            <a:r>
              <a:rPr lang="zh-TW" altLang="en-US" sz="4000" dirty="0" smtClean="0">
                <a:solidFill>
                  <a:schemeClr val="tx1"/>
                </a:solidFill>
              </a:rPr>
              <a:t>，使我的喜樂可以滿足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zh-TW" altLang="en-US" sz="2800" dirty="0" smtClean="0"/>
              <a:t>原文直</a:t>
            </a:r>
            <a:r>
              <a:rPr lang="zh-TW" altLang="en-US" sz="2800" dirty="0" smtClean="0"/>
              <a:t>譯：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/>
              <a:t>要這樣使我的喜樂滿足：思念同樣的事，有同樣的大愛，同有一個心靈，</a:t>
            </a:r>
            <a:r>
              <a:rPr lang="zh-TW" altLang="en-US" sz="4000" i="1" u="sng" dirty="0" smtClean="0"/>
              <a:t>同心思念那一件事</a:t>
            </a:r>
            <a:r>
              <a:rPr lang="zh-TW" altLang="en-US" sz="4000" dirty="0" smtClean="0"/>
              <a:t>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Young</a:t>
            </a:r>
            <a:r>
              <a:rPr lang="en-US" altLang="zh-TW" sz="2000" dirty="0" smtClean="0"/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Literal Translation</a:t>
            </a:r>
            <a:r>
              <a:rPr lang="zh-TW" altLang="en-US" sz="2000" dirty="0" smtClean="0"/>
              <a:t>楊氏直譯</a:t>
            </a:r>
            <a:r>
              <a:rPr lang="zh-TW" altLang="en-US" sz="2000" dirty="0" smtClean="0"/>
              <a:t>本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700" baseline="30000" dirty="0" smtClean="0">
                <a:solidFill>
                  <a:srgbClr val="FFFF00"/>
                </a:solidFill>
              </a:rPr>
              <a:t>2 </a:t>
            </a:r>
            <a:r>
              <a:rPr lang="en-US" sz="3700" dirty="0" smtClean="0">
                <a:solidFill>
                  <a:srgbClr val="FFFF00"/>
                </a:solidFill>
              </a:rPr>
              <a:t>fulfil ye my joy, that ye may mind the same thing--having the same love--of one soul--</a:t>
            </a:r>
            <a:r>
              <a:rPr lang="en-US" sz="3700" i="1" u="sng" dirty="0" smtClean="0">
                <a:solidFill>
                  <a:srgbClr val="FFFF00"/>
                </a:solidFill>
              </a:rPr>
              <a:t>minding the one thing</a:t>
            </a:r>
            <a:r>
              <a:rPr lang="en-US" sz="3700" dirty="0" smtClean="0">
                <a:solidFill>
                  <a:srgbClr val="FFFF00"/>
                </a:solidFill>
              </a:rPr>
              <a:t>,</a:t>
            </a:r>
            <a:endParaRPr lang="en-US" sz="3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308324"/>
          </a:xfrm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F98607"/>
                </a:solidFill>
              </a:rPr>
              <a:t>1</a:t>
            </a:r>
            <a:r>
              <a:rPr lang="en-US" sz="4800" dirty="0" smtClean="0">
                <a:solidFill>
                  <a:srgbClr val="F98607"/>
                </a:solidFill>
              </a:rPr>
              <a:t>.</a:t>
            </a:r>
            <a:r>
              <a:rPr lang="zh-TW" altLang="en-US" sz="4800" dirty="0" smtClean="0">
                <a:solidFill>
                  <a:srgbClr val="F98607"/>
                </a:solidFill>
              </a:rPr>
              <a:t>為那一件事而</a:t>
            </a:r>
            <a:r>
              <a:rPr lang="zh-TW" altLang="en-US" sz="4800" dirty="0" smtClean="0">
                <a:solidFill>
                  <a:srgbClr val="F98607"/>
                </a:solidFill>
              </a:rPr>
              <a:t>相交</a:t>
            </a:r>
            <a:r>
              <a:rPr lang="zh-TW" altLang="en-US" sz="4800" dirty="0" smtClean="0">
                <a:solidFill>
                  <a:srgbClr val="F98607"/>
                </a:solidFill>
              </a:rPr>
              <a:t>同行</a:t>
            </a:r>
            <a:r>
              <a:rPr lang="en-US" sz="4800" dirty="0" smtClean="0">
                <a:solidFill>
                  <a:srgbClr val="F98607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意</a:t>
            </a:r>
            <a:r>
              <a:rPr lang="zh-TW" altLang="en-US" sz="4800" dirty="0" smtClean="0">
                <a:solidFill>
                  <a:srgbClr val="FFFF00"/>
                </a:solidFill>
              </a:rPr>
              <a:t>念相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en-US" altLang="zh-TW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思</a:t>
            </a:r>
            <a:r>
              <a:rPr lang="zh-TW" altLang="en-US" sz="4800" dirty="0" smtClean="0">
                <a:solidFill>
                  <a:srgbClr val="FFFF00"/>
                </a:solidFill>
              </a:rPr>
              <a:t>念同樣的</a:t>
            </a:r>
            <a:r>
              <a:rPr lang="zh-TW" altLang="en-US" sz="4800" dirty="0" smtClean="0">
                <a:solidFill>
                  <a:srgbClr val="FFFF00"/>
                </a:solidFill>
              </a:rPr>
              <a:t>事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♦</a:t>
            </a:r>
            <a:r>
              <a:rPr lang="zh-TW" altLang="en-US" sz="4800" dirty="0" smtClean="0">
                <a:solidFill>
                  <a:srgbClr val="FFFF00"/>
                </a:solidFill>
              </a:rPr>
              <a:t>同</a:t>
            </a:r>
            <a:r>
              <a:rPr lang="zh-TW" altLang="en-US" sz="4800" dirty="0" smtClean="0">
                <a:solidFill>
                  <a:srgbClr val="FFFF00"/>
                </a:solidFill>
              </a:rPr>
              <a:t>思念那一件事。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6663363"/>
          </a:xfrm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 smtClean="0"/>
              <a:t>腓</a:t>
            </a:r>
            <a:r>
              <a:rPr lang="en-US" sz="2800" dirty="0" smtClean="0"/>
              <a:t>2:</a:t>
            </a:r>
            <a:r>
              <a:rPr lang="en-US" altLang="zh-TW" sz="2800" dirty="0" smtClean="0"/>
              <a:t>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>
                <a:solidFill>
                  <a:schemeClr val="tx1"/>
                </a:solidFill>
              </a:rPr>
              <a:t>你</a:t>
            </a:r>
            <a:r>
              <a:rPr lang="zh-TW" altLang="en-US" sz="4000" dirty="0" smtClean="0">
                <a:solidFill>
                  <a:schemeClr val="tx1"/>
                </a:solidFill>
              </a:rPr>
              <a:t>們就要意念相同，</a:t>
            </a:r>
            <a:r>
              <a:rPr lang="zh-TW" altLang="en-US" sz="4000" i="1" u="sng" dirty="0" smtClean="0">
                <a:solidFill>
                  <a:schemeClr val="tx1"/>
                </a:solidFill>
              </a:rPr>
              <a:t>愛心相同</a:t>
            </a:r>
            <a:r>
              <a:rPr lang="zh-TW" altLang="en-US" sz="4000" dirty="0" smtClean="0">
                <a:solidFill>
                  <a:schemeClr val="tx1"/>
                </a:solidFill>
              </a:rPr>
              <a:t>，有一樣的心思，有一樣的意念，使我的喜樂可以滿足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zh-TW" altLang="en-US" sz="2800" dirty="0" smtClean="0"/>
              <a:t>原文直</a:t>
            </a:r>
            <a:r>
              <a:rPr lang="zh-TW" altLang="en-US" sz="2800" dirty="0" smtClean="0"/>
              <a:t>譯：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/>
              <a:t>要這樣使我的喜樂滿足：思念同樣的事，</a:t>
            </a:r>
            <a:r>
              <a:rPr lang="zh-TW" altLang="en-US" sz="4000" i="1" u="sng" dirty="0" smtClean="0"/>
              <a:t>有同樣</a:t>
            </a:r>
            <a:r>
              <a:rPr lang="zh-TW" altLang="en-US" sz="4000" i="1" u="sng" dirty="0" smtClean="0"/>
              <a:t>的</a:t>
            </a:r>
            <a:r>
              <a:rPr lang="en-US" altLang="zh-TW" sz="4000" i="1" u="sng" dirty="0" smtClean="0"/>
              <a:t>(agape)</a:t>
            </a:r>
            <a:r>
              <a:rPr lang="zh-TW" altLang="en-US" sz="4000" i="1" u="sng" dirty="0" smtClean="0"/>
              <a:t>大愛</a:t>
            </a:r>
            <a:r>
              <a:rPr lang="zh-TW" altLang="en-US" sz="4000" dirty="0" smtClean="0"/>
              <a:t>，同有一個心靈，同心思念那一件事。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Young</a:t>
            </a:r>
            <a:r>
              <a:rPr lang="en-US" altLang="zh-TW" sz="2000" dirty="0" smtClean="0"/>
              <a:t>’</a:t>
            </a:r>
            <a:r>
              <a:rPr lang="en-US" sz="2000" dirty="0" smtClean="0"/>
              <a:t>s </a:t>
            </a:r>
            <a:r>
              <a:rPr lang="en-US" sz="2000" dirty="0" smtClean="0"/>
              <a:t>Literal Translation</a:t>
            </a:r>
            <a:r>
              <a:rPr lang="zh-TW" altLang="en-US" sz="2000" dirty="0" smtClean="0"/>
              <a:t>楊氏直譯</a:t>
            </a:r>
            <a:r>
              <a:rPr lang="zh-TW" altLang="en-US" sz="2000" dirty="0" smtClean="0"/>
              <a:t>本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700" baseline="30000" dirty="0" smtClean="0">
                <a:solidFill>
                  <a:srgbClr val="FFFF00"/>
                </a:solidFill>
              </a:rPr>
              <a:t>2 </a:t>
            </a:r>
            <a:r>
              <a:rPr lang="en-US" sz="3700" dirty="0" smtClean="0">
                <a:solidFill>
                  <a:srgbClr val="FFFF00"/>
                </a:solidFill>
              </a:rPr>
              <a:t>fulfil ye my joy, that ye may mind the same thing--</a:t>
            </a:r>
            <a:r>
              <a:rPr lang="en-US" sz="3700" i="1" u="sng" dirty="0" smtClean="0">
                <a:solidFill>
                  <a:srgbClr val="FFFF00"/>
                </a:solidFill>
              </a:rPr>
              <a:t>having the same love-</a:t>
            </a:r>
            <a:r>
              <a:rPr lang="en-US" sz="3700" dirty="0" smtClean="0">
                <a:solidFill>
                  <a:srgbClr val="FFFF00"/>
                </a:solidFill>
              </a:rPr>
              <a:t>-of one soul--minding the one thing,</a:t>
            </a:r>
            <a:endParaRPr lang="en-US" sz="3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1210</TotalTime>
  <Words>124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基督裏愛的相交</vt:lpstr>
      <vt:lpstr>腓2:1-4 所以，在基督裡若有什麼勸勉，愛心有什麼安慰，聖靈有什麼交通，心中有什麼慈悲憐憫，  (2) 你們就要意念相同，愛心相同，有一樣的心思，有一樣的意念，使我的喜樂可以滿足。  (3) 凡事不可結黨，不可貪圖虛浮的榮耀；只要存心謙卑，各人看別人比自己強。  (4) 各人不要單顧自己的事，也要顧別人的事。  </vt:lpstr>
      <vt:lpstr>腓2:1-4 所以，在基督裡若有什麼勸勉，愛心有什麼安慰，聖靈有什麼交通，心中有什麼慈悲憐憫，  (2) 你們就要意念相同，愛心相同，有一樣的心思，有一樣的意念，使我的喜樂可以滿足。  (3) 凡事不可結黨，不可貪圖虛浮的榮耀；只要存心謙卑，各人看別人比自己強。  (4) 各人不要單顧自己的事，也要顧別人的事。  </vt:lpstr>
      <vt:lpstr>腓2:1-4 所以，在基督裡若有什麼勸勉，愛心有什麼安慰，聖靈有什麼交通，心中有什麼慈悲憐憫，  (2) 你們就要意念相同，愛心相同，有一樣的心思，有一樣的意念，使我的喜樂可以滿足。  (3) 凡事不可結黨，不可貪圖虛浮的榮耀；只要存心謙卑，各人看別人比自己強。  (4) 各人不要單顧自己的事，也要顧別人的事。  </vt:lpstr>
      <vt:lpstr>腓2:2 你們就要意念相同，愛心相同，有一樣的心思，有一樣的意念，使我的喜樂可以滿足。 原文直譯： 要這樣使我的喜樂滿足：思念同樣的事，有同樣的大愛，同有一個心靈，同心思念那一件事。 Young’s Literal Translation楊氏直譯本 2 fulfil ye my joy, that ye may mind the same thing--having the same love--of one soul--minding the one thing,</vt:lpstr>
      <vt:lpstr>腓2:2 你們就要意念相同，愛心相同，有一樣的心思，有一樣的意念，使我的喜樂可以滿足。 原文直譯： 要這樣使我的喜樂滿足：思念同樣的事，有同樣的大愛，同有一個心靈，同心思念那一件事。 Young’s Literal Translation楊氏直譯本 2 fulfil ye my joy, that ye may mind the same thing--having the same love--of one soul--minding the one thing,</vt:lpstr>
      <vt:lpstr>腓2:2 你們就要意念相同，愛心相同，有一樣的心思，有一樣的意念，使我的喜樂可以滿足。 原文直譯： 要這樣使我的喜樂滿足：思念同樣的事，有同樣的大愛，同有一個心靈，同心思念那一件事。 Young’s Literal Translation楊氏直譯本 2 fulfil ye my joy, that ye may mind the same thing--having the same love--of one soul--minding the one thing,</vt:lpstr>
      <vt:lpstr>1.為那一件事而相交同行  ♦意念相同/思念同樣的事 ♦同思念那一件事。</vt:lpstr>
      <vt:lpstr>腓2:2 你們就要意念相同，愛心相同，有一樣的心思，有一樣的意念，使我的喜樂可以滿足。 原文直譯： 要這樣使我的喜樂滿足：思念同樣的事，有同樣的(agape)大愛，同有一個心靈，同心思念那一件事。 Young’s Literal Translation楊氏直譯本 2 fulfil ye my joy, that ye may mind the same thing--having the same love--of one soul--minding the one thing,</vt:lpstr>
      <vt:lpstr>1.為那一件事而相交同行  ♦意念相同/思念同樣的事 ♦同思念那一件事。 2. 以同樣的agape大愛相交同行 ♦愛心相同/有同一的大愛 </vt:lpstr>
      <vt:lpstr>腓2:2 你們就要意念相同，愛心相同，有一樣的心思，有一樣的意念，使我的喜樂可以滿足。 原文直譯： 要這樣使我的喜樂滿足：思念同樣的事，有同樣的大愛，同有一個心靈，同心思念那一件事。 Young’s Literal Translation楊氏直譯本 2 fulfil ye my joy, that ye may mind the same thing--having the same love--of one soul--minding the one thing,</vt:lpstr>
      <vt:lpstr>1.為那一件事而相交同行  ♦意念相同/思念同樣的事 ♦同思念那一件事。 2. 以同樣的agape大愛相交同行 ♦愛心相同/有同一的大愛 3. 以同一個心靈情懷相交同行 ♦有一樣的心思/有同一個心靈 (CO-SOUL) </vt:lpstr>
      <vt:lpstr>腓2:5-8 (5)  你們當以基督耶穌的心為心：  (6)  他本有神的形像，不以自己與神同等為強奪的；  (7)  反倒虛己，取了奴僕的形像，成為人的樣式；  (8)  既有人的樣子，就自己卑微，存心順服，以至於死，且死在十字架上。   </vt:lpstr>
      <vt:lpstr>腓2:1-4 所以，在基督裡若有什麼勸勉，愛心有什麼安慰，聖靈有什麼交通，心中有什麼慈悲憐憫，  (2) 你們就要意念相同，愛心相同，有一樣的心思，有一樣的意念，使我的喜樂可以滿足。  (3) 凡事不可結黨，不可貪圖虛浮的榮耀；只要存心謙卑，各人看別人比自己強。  (4) 各人不要單顧自己的事，也要顧別人的事。  </vt:lpstr>
      <vt:lpstr>(腓 1:29-30 ) 因為你們蒙恩，不但得以信服基督，並要為他受苦。  (30)  你們的爭戰，就與你們在我身上從前所看見、現在所聽見的一樣。 (腓2:1..) 所以，在基督裡若有什麼勸勉，愛心有什麼安慰，聖靈有什麼交通，心中有什麼慈悲憐憫，  (2) 你們就要意念相同，愛心相同，有一樣的心思，有一樣的意念，使我的喜樂可以滿足。</vt:lpstr>
      <vt:lpstr>         因為我們為此蒙召事奉       所以。。。</vt:lpstr>
      <vt:lpstr>腓2:1-4 所以，在基督裡若有什麼勸勉，愛心有什麼安慰，聖靈有什麼交通，心中有什麼慈悲憐憫，  (2) 你們就要意念相同，愛心相同，有一樣的心思，有一樣的意念，使我的喜樂可以滿足。  (3) 凡事不可結黨，不可貪圖虛浮的榮耀；只要存心謙卑，各人看別人比自己強。  (4) 各人不要單顧自己的事，也要顧別人的事。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39</cp:revision>
  <dcterms:created xsi:type="dcterms:W3CDTF">2010-04-25T15:54:48Z</dcterms:created>
  <dcterms:modified xsi:type="dcterms:W3CDTF">2013-09-22T15:28:58Z</dcterms:modified>
</cp:coreProperties>
</file>