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38" r:id="rId14"/>
    <p:sldId id="339" r:id="rId15"/>
    <p:sldId id="321" r:id="rId16"/>
    <p:sldId id="322" r:id="rId17"/>
    <p:sldId id="323" r:id="rId18"/>
    <p:sldId id="337" r:id="rId19"/>
    <p:sldId id="327" r:id="rId20"/>
    <p:sldId id="328" r:id="rId21"/>
    <p:sldId id="329" r:id="rId22"/>
    <p:sldId id="330" r:id="rId23"/>
    <p:sldId id="331" r:id="rId24"/>
    <p:sldId id="332" r:id="rId25"/>
    <p:sldId id="333" r:id="rId26"/>
    <p:sldId id="334" r:id="rId27"/>
    <p:sldId id="335" r:id="rId28"/>
    <p:sldId id="336" r:id="rId29"/>
    <p:sldId id="32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9E7F9-6F24-45C7-BCE4-92E6D8FAF003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 descr="http://www.newspringchurch.com/files/My%20Sample%20Gallery/A%20SAVIOR%20IS%20BORN.jpg"/>
          <p:cNvPicPr>
            <a:picLocks noChangeAspect="1" noChangeArrowheads="1"/>
          </p:cNvPicPr>
          <p:nvPr/>
        </p:nvPicPr>
        <p:blipFill>
          <a:blip r:embed="rId2" cstate="print"/>
          <a:srcRect l="8333" r="13000" b="20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9200"/>
            <a:ext cx="9144000" cy="18288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zh-TW" altLang="en-US" sz="8800" b="1" dirty="0" smtClean="0">
                <a:ln w="28575">
                  <a:noFill/>
                </a:ln>
                <a:solidFill>
                  <a:srgbClr val="00B0F0"/>
                </a:solidFill>
                <a:latin typeface="DFPLiShuW5-B5-AZ" pitchFamily="66" charset="-120"/>
                <a:ea typeface="DFPLiShuW5-B5-AZ" pitchFamily="66" charset="-120"/>
              </a:rPr>
              <a:t>聖誕節的故事</a:t>
            </a:r>
            <a:endParaRPr lang="en-US" sz="6600" b="1" dirty="0">
              <a:ln w="28575">
                <a:noFill/>
              </a:ln>
              <a:solidFill>
                <a:srgbClr val="00B0F0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93" y="0"/>
            <a:ext cx="9130707" cy="6858000"/>
          </a:xfrm>
          <a:prstGeom prst="rect">
            <a:avLst/>
          </a:prstGeom>
          <a:noFill/>
        </p:spPr>
      </p:pic>
      <p:pic>
        <p:nvPicPr>
          <p:cNvPr id="4" name="Picture 2" descr="http://media.liveauctiongroup.net/i/11096/11469794_1.jpg?v=8CE6C439AF7FA50"/>
          <p:cNvPicPr>
            <a:picLocks noChangeAspect="1" noChangeArrowheads="1"/>
          </p:cNvPicPr>
          <p:nvPr/>
        </p:nvPicPr>
        <p:blipFill>
          <a:blip r:embed="rId3" cstate="print"/>
          <a:srcRect t="9369" r="3188" b="12557"/>
          <a:stretch>
            <a:fillRect/>
          </a:stretch>
        </p:blipFill>
        <p:spPr bwMode="auto">
          <a:xfrm>
            <a:off x="4876800" y="294968"/>
            <a:ext cx="3886200" cy="31340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457200" y="152400"/>
            <a:ext cx="7467600" cy="6477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742950" indent="-742950"/>
            <a:endParaRPr lang="en-US" altLang="zh-TW" sz="4200" dirty="0" smtClean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/>
            <a:r>
              <a:rPr lang="en-US" altLang="zh-TW" sz="4800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DFPWeiBei-B5-AZ" pitchFamily="66" charset="-120"/>
                <a:ea typeface="DFPWeiBei-B5-AZ" pitchFamily="66" charset="-120"/>
              </a:rPr>
              <a:t>2. </a:t>
            </a:r>
            <a:r>
              <a:rPr lang="zh-TW" altLang="en-US" sz="4800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DFPWeiBei-B5-AZ" pitchFamily="66" charset="-120"/>
                <a:ea typeface="DFPWeiBei-B5-AZ" pitchFamily="66" charset="-120"/>
              </a:rPr>
              <a:t>天使所宣告的信息</a:t>
            </a:r>
            <a:endParaRPr lang="en-US" altLang="zh-TW" sz="4800" dirty="0" smtClean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/>
            <a:r>
              <a:rPr lang="en-US" altLang="zh-TW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	</a:t>
            </a:r>
          </a:p>
          <a:p>
            <a:pPr marL="742950" indent="-742950"/>
            <a:r>
              <a:rPr lang="en-US" altLang="zh-TW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	</a:t>
            </a:r>
            <a:r>
              <a:rPr 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 (10)  </a:t>
            </a:r>
            <a:r>
              <a:rPr lang="zh-TW" alt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那天使對他們說：「不要懼怕！我報給你們大喜的信息，是關乎萬民的；</a:t>
            </a:r>
            <a:r>
              <a:rPr 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  (11)  </a:t>
            </a:r>
            <a:r>
              <a:rPr lang="zh-TW" alt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因</a:t>
            </a:r>
            <a:r>
              <a:rPr lang="zh-TW" altLang="en-US" sz="4200" u="sng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今天在大衛的城裡</a:t>
            </a:r>
            <a:r>
              <a:rPr lang="zh-TW" alt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，為你們生了救主，就是主基督。</a:t>
            </a:r>
            <a:endParaRPr lang="en-US" altLang="zh-TW" sz="4200" dirty="0" smtClean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DFPWeiBei-B5-AZ" pitchFamily="66" charset="-120"/>
              <a:ea typeface="DFPWeiBei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93" y="0"/>
            <a:ext cx="9130707" cy="6858000"/>
          </a:xfrm>
          <a:prstGeom prst="rect">
            <a:avLst/>
          </a:prstGeom>
          <a:noFill/>
        </p:spPr>
      </p:pic>
      <p:pic>
        <p:nvPicPr>
          <p:cNvPr id="4" name="Picture 2" descr="http://media.liveauctiongroup.net/i/11096/11469794_1.jpg?v=8CE6C439AF7FA50"/>
          <p:cNvPicPr>
            <a:picLocks noChangeAspect="1" noChangeArrowheads="1"/>
          </p:cNvPicPr>
          <p:nvPr/>
        </p:nvPicPr>
        <p:blipFill>
          <a:blip r:embed="rId3" cstate="print"/>
          <a:srcRect t="9369" r="3188" b="12557"/>
          <a:stretch>
            <a:fillRect/>
          </a:stretch>
        </p:blipFill>
        <p:spPr bwMode="auto">
          <a:xfrm>
            <a:off x="4876800" y="294968"/>
            <a:ext cx="3886200" cy="31340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457200" y="152400"/>
            <a:ext cx="7467600" cy="6477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742950" indent="-742950"/>
            <a:endParaRPr lang="en-US" altLang="zh-TW" sz="4200" dirty="0" smtClean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/>
            <a:r>
              <a:rPr lang="en-US" altLang="zh-TW" sz="4800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DFPWeiBei-B5-AZ" pitchFamily="66" charset="-120"/>
                <a:ea typeface="DFPWeiBei-B5-AZ" pitchFamily="66" charset="-120"/>
              </a:rPr>
              <a:t>2. </a:t>
            </a:r>
            <a:r>
              <a:rPr lang="zh-TW" altLang="en-US" sz="4800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DFPWeiBei-B5-AZ" pitchFamily="66" charset="-120"/>
                <a:ea typeface="DFPWeiBei-B5-AZ" pitchFamily="66" charset="-120"/>
              </a:rPr>
              <a:t>天使所宣告的信息</a:t>
            </a:r>
            <a:endParaRPr lang="en-US" altLang="zh-TW" sz="4800" dirty="0" smtClean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/>
            <a:r>
              <a:rPr lang="en-US" altLang="zh-TW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	</a:t>
            </a:r>
          </a:p>
          <a:p>
            <a:pPr marL="742950" indent="-742950"/>
            <a:r>
              <a:rPr lang="en-US" altLang="zh-TW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	</a:t>
            </a:r>
            <a:r>
              <a:rPr 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 (10)  </a:t>
            </a:r>
            <a:r>
              <a:rPr lang="zh-TW" alt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那天使對他們說：「不要懼怕！我報給你們大喜的信息，是關乎萬民的；</a:t>
            </a:r>
            <a:r>
              <a:rPr 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  (11)  </a:t>
            </a:r>
            <a:r>
              <a:rPr lang="zh-TW" alt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因今天在大衛的城裡，</a:t>
            </a:r>
            <a:r>
              <a:rPr lang="zh-TW" altLang="en-US" sz="4200" u="sng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為你們生了救主，就是主基督</a:t>
            </a:r>
            <a:r>
              <a:rPr lang="zh-TW" alt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。</a:t>
            </a:r>
            <a:endParaRPr lang="en-US" altLang="zh-TW" sz="4200" dirty="0" smtClean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DFPWeiBei-B5-AZ" pitchFamily="66" charset="-120"/>
              <a:ea typeface="DFPWeiBei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93" y="0"/>
            <a:ext cx="9130707" cy="6858000"/>
          </a:xfrm>
          <a:prstGeom prst="rect">
            <a:avLst/>
          </a:prstGeom>
          <a:noFill/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52400" y="152400"/>
            <a:ext cx="5715000" cy="6477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742950" indent="-742950"/>
            <a:endParaRPr lang="en-US" altLang="zh-TW" sz="4200" dirty="0" smtClean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/>
            <a:r>
              <a:rPr lang="en-US" altLang="zh-TW" sz="4800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DFPWeiBei-B5-AZ" pitchFamily="66" charset="-120"/>
                <a:ea typeface="DFPWeiBei-B5-AZ" pitchFamily="66" charset="-120"/>
              </a:rPr>
              <a:t>    3. </a:t>
            </a:r>
            <a:r>
              <a:rPr lang="zh-TW" altLang="en-US" sz="4800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DFPWeiBei-B5-AZ" pitchFamily="66" charset="-120"/>
                <a:ea typeface="DFPWeiBei-B5-AZ" pitchFamily="66" charset="-120"/>
              </a:rPr>
              <a:t>天使的頌讚</a:t>
            </a:r>
            <a:endParaRPr lang="en-US" altLang="zh-TW" sz="4800" dirty="0" smtClean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/>
            <a:r>
              <a:rPr lang="en-US" altLang="zh-TW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	</a:t>
            </a:r>
          </a:p>
          <a:p>
            <a:pPr marL="742950" indent="-742950"/>
            <a:r>
              <a:rPr lang="en-US" altLang="zh-TW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	</a:t>
            </a:r>
            <a:r>
              <a:rPr 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 (14)  </a:t>
            </a:r>
            <a:r>
              <a:rPr lang="zh-TW" alt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在至高之處榮耀歸與神！在地上平安歸與他所喜悅的人（有古卷：喜悅歸與人）！</a:t>
            </a:r>
            <a:endParaRPr lang="en-US" altLang="zh-TW" sz="4200" dirty="0" smtClean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DFPWeiBei-B5-AZ" pitchFamily="66" charset="-120"/>
              <a:ea typeface="DFPWeiBei-B5-AZ" pitchFamily="66" charset="-120"/>
            </a:endParaRPr>
          </a:p>
        </p:txBody>
      </p:sp>
      <p:pic>
        <p:nvPicPr>
          <p:cNvPr id="64514" name="Picture 2" descr="http://huntsvillechristianchurch.org/holiday%20images/angelshostclear.jpg"/>
          <p:cNvPicPr>
            <a:picLocks noChangeAspect="1" noChangeArrowheads="1"/>
          </p:cNvPicPr>
          <p:nvPr/>
        </p:nvPicPr>
        <p:blipFill>
          <a:blip r:embed="rId3" cstate="print"/>
          <a:srcRect l="64600" t="5031" b="19844"/>
          <a:stretch>
            <a:fillRect/>
          </a:stretch>
        </p:blipFill>
        <p:spPr bwMode="auto">
          <a:xfrm>
            <a:off x="6172200" y="1219200"/>
            <a:ext cx="2533650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93" y="0"/>
            <a:ext cx="9130707" cy="6858000"/>
          </a:xfrm>
          <a:prstGeom prst="rect">
            <a:avLst/>
          </a:prstGeom>
          <a:noFill/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52400" y="152400"/>
            <a:ext cx="5715000" cy="6477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742950" indent="-742950"/>
            <a:endParaRPr lang="en-US" altLang="zh-TW" sz="4200" dirty="0" smtClean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/>
            <a:r>
              <a:rPr lang="en-US" altLang="zh-TW" sz="4800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DFPWeiBei-B5-AZ" pitchFamily="66" charset="-120"/>
                <a:ea typeface="DFPWeiBei-B5-AZ" pitchFamily="66" charset="-120"/>
              </a:rPr>
              <a:t>    3. </a:t>
            </a:r>
            <a:r>
              <a:rPr lang="zh-TW" altLang="en-US" sz="4800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DFPWeiBei-B5-AZ" pitchFamily="66" charset="-120"/>
                <a:ea typeface="DFPWeiBei-B5-AZ" pitchFamily="66" charset="-120"/>
              </a:rPr>
              <a:t>天使的頌讚</a:t>
            </a:r>
            <a:endParaRPr lang="en-US" altLang="zh-TW" sz="4800" dirty="0" smtClean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/>
            <a:r>
              <a:rPr lang="en-US" altLang="zh-TW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	</a:t>
            </a:r>
          </a:p>
          <a:p>
            <a:pPr marL="742950" indent="-742950"/>
            <a:r>
              <a:rPr lang="en-US" altLang="zh-TW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	</a:t>
            </a:r>
            <a:r>
              <a:rPr 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 (14)  </a:t>
            </a:r>
            <a:r>
              <a:rPr lang="zh-TW" altLang="en-US" sz="4200" u="sng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在至高之處榮耀歸與神！</a:t>
            </a:r>
            <a:r>
              <a:rPr lang="zh-TW" alt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在地上平安歸與他所喜悅的人（有古卷：喜悅歸與人）！</a:t>
            </a:r>
            <a:endParaRPr lang="en-US" altLang="zh-TW" sz="4200" dirty="0" smtClean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DFPWeiBei-B5-AZ" pitchFamily="66" charset="-120"/>
              <a:ea typeface="DFPWeiBei-B5-AZ" pitchFamily="66" charset="-120"/>
            </a:endParaRPr>
          </a:p>
        </p:txBody>
      </p:sp>
      <p:pic>
        <p:nvPicPr>
          <p:cNvPr id="64514" name="Picture 2" descr="http://huntsvillechristianchurch.org/holiday%20images/angelshostclear.jpg"/>
          <p:cNvPicPr>
            <a:picLocks noChangeAspect="1" noChangeArrowheads="1"/>
          </p:cNvPicPr>
          <p:nvPr/>
        </p:nvPicPr>
        <p:blipFill>
          <a:blip r:embed="rId3" cstate="print"/>
          <a:srcRect l="64600" t="5031" b="19844"/>
          <a:stretch>
            <a:fillRect/>
          </a:stretch>
        </p:blipFill>
        <p:spPr bwMode="auto">
          <a:xfrm>
            <a:off x="6172200" y="1219200"/>
            <a:ext cx="2533650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93" y="0"/>
            <a:ext cx="9130707" cy="6858000"/>
          </a:xfrm>
          <a:prstGeom prst="rect">
            <a:avLst/>
          </a:prstGeom>
          <a:noFill/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52400" y="152400"/>
            <a:ext cx="5715000" cy="6477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742950" indent="-742950"/>
            <a:endParaRPr lang="en-US" altLang="zh-TW" sz="4200" dirty="0" smtClean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/>
            <a:r>
              <a:rPr lang="en-US" altLang="zh-TW" sz="4800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DFPWeiBei-B5-AZ" pitchFamily="66" charset="-120"/>
                <a:ea typeface="DFPWeiBei-B5-AZ" pitchFamily="66" charset="-120"/>
              </a:rPr>
              <a:t>    3. </a:t>
            </a:r>
            <a:r>
              <a:rPr lang="zh-TW" altLang="en-US" sz="4800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DFPWeiBei-B5-AZ" pitchFamily="66" charset="-120"/>
                <a:ea typeface="DFPWeiBei-B5-AZ" pitchFamily="66" charset="-120"/>
              </a:rPr>
              <a:t>天使的頌讚</a:t>
            </a:r>
            <a:endParaRPr lang="en-US" altLang="zh-TW" sz="4800" dirty="0" smtClean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/>
            <a:r>
              <a:rPr lang="en-US" altLang="zh-TW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	</a:t>
            </a:r>
          </a:p>
          <a:p>
            <a:pPr marL="742950" indent="-742950"/>
            <a:r>
              <a:rPr lang="en-US" altLang="zh-TW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	</a:t>
            </a:r>
            <a:r>
              <a:rPr 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 (14)  </a:t>
            </a:r>
            <a:r>
              <a:rPr lang="zh-TW" alt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在至高之處榮耀歸與神！</a:t>
            </a:r>
            <a:r>
              <a:rPr lang="zh-TW" altLang="en-US" sz="4200" u="sng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在地上平安歸與他所喜悅的人</a:t>
            </a:r>
            <a:r>
              <a:rPr lang="zh-TW" alt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（有古卷：喜悅歸與人）！</a:t>
            </a:r>
            <a:endParaRPr lang="en-US" altLang="zh-TW" sz="4200" dirty="0" smtClean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DFPWeiBei-B5-AZ" pitchFamily="66" charset="-120"/>
              <a:ea typeface="DFPWeiBei-B5-AZ" pitchFamily="66" charset="-120"/>
            </a:endParaRPr>
          </a:p>
        </p:txBody>
      </p:sp>
      <p:pic>
        <p:nvPicPr>
          <p:cNvPr id="64514" name="Picture 2" descr="http://huntsvillechristianchurch.org/holiday%20images/angelshostclear.jpg"/>
          <p:cNvPicPr>
            <a:picLocks noChangeAspect="1" noChangeArrowheads="1"/>
          </p:cNvPicPr>
          <p:nvPr/>
        </p:nvPicPr>
        <p:blipFill>
          <a:blip r:embed="rId3" cstate="print"/>
          <a:srcRect l="64600" t="5031" b="19844"/>
          <a:stretch>
            <a:fillRect/>
          </a:stretch>
        </p:blipFill>
        <p:spPr bwMode="auto">
          <a:xfrm>
            <a:off x="6172200" y="1219200"/>
            <a:ext cx="2533650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93" y="0"/>
            <a:ext cx="9130707" cy="6858000"/>
          </a:xfrm>
          <a:prstGeom prst="rect">
            <a:avLst/>
          </a:prstGeom>
          <a:noFill/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457200" y="152400"/>
            <a:ext cx="8077200" cy="6477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742950" indent="-742950"/>
            <a:endParaRPr lang="en-US" altLang="zh-TW" sz="4200" dirty="0" smtClean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/>
            <a:r>
              <a:rPr lang="en-US" altLang="zh-TW" sz="4800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DFPWeiBei-B5-AZ" pitchFamily="66" charset="-120"/>
                <a:ea typeface="DFPWeiBei-B5-AZ" pitchFamily="66" charset="-120"/>
              </a:rPr>
              <a:t>4. </a:t>
            </a:r>
            <a:r>
              <a:rPr lang="zh-TW" altLang="en-US" sz="4800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DFPWeiBei-B5-AZ" pitchFamily="66" charset="-120"/>
                <a:ea typeface="DFPWeiBei-B5-AZ" pitchFamily="66" charset="-120"/>
              </a:rPr>
              <a:t>只</a:t>
            </a:r>
            <a:r>
              <a:rPr lang="zh-TW" altLang="en-US" sz="4800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DFPWeiBei-B5-AZ" pitchFamily="66" charset="-120"/>
                <a:ea typeface="DFPWeiBei-B5-AZ" pitchFamily="66" charset="-120"/>
              </a:rPr>
              <a:t>向卑微的牧羊人顯現</a:t>
            </a:r>
            <a:endParaRPr lang="en-US" altLang="zh-TW" sz="4800" dirty="0" smtClean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/>
            <a:r>
              <a:rPr lang="en-US" altLang="zh-TW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	</a:t>
            </a:r>
          </a:p>
          <a:p>
            <a:pPr marL="742950" indent="-742950"/>
            <a:r>
              <a:rPr 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 </a:t>
            </a:r>
            <a:r>
              <a:rPr 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   </a:t>
            </a:r>
            <a:r>
              <a:rPr 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(17)  </a:t>
            </a:r>
            <a:r>
              <a:rPr lang="zh-TW" alt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既然看見，就把天使論這孩子的話傳開了。</a:t>
            </a:r>
            <a:r>
              <a:rPr 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  (18)  </a:t>
            </a:r>
            <a:r>
              <a:rPr lang="zh-TW" alt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凡聽見的，就詫異牧羊之人對他們所說的話。</a:t>
            </a:r>
            <a:r>
              <a:rPr 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  (19)  </a:t>
            </a:r>
            <a:r>
              <a:rPr lang="zh-TW" alt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馬利亞卻把這一切的事存在心裡，反覆思想。</a:t>
            </a:r>
            <a:r>
              <a:rPr 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 </a:t>
            </a:r>
            <a:endParaRPr lang="en-US" altLang="zh-TW" sz="42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/>
            <a:r>
              <a:rPr lang="en-US" altLang="zh-TW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	</a:t>
            </a:r>
            <a:endParaRPr lang="en-US" altLang="zh-TW" sz="4200" dirty="0" smtClean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DFPWeiBei-B5-AZ" pitchFamily="66" charset="-120"/>
              <a:ea typeface="DFPWeiBei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 descr="http://www.newspringchurch.com/files/My%20Sample%20Gallery/A%20SAVIOR%20IS%20BORN.jpg"/>
          <p:cNvPicPr>
            <a:picLocks noChangeAspect="1" noChangeArrowheads="1"/>
          </p:cNvPicPr>
          <p:nvPr/>
        </p:nvPicPr>
        <p:blipFill>
          <a:blip r:embed="rId2" cstate="print"/>
          <a:srcRect l="8333" r="13000" b="20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288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zh-TW" altLang="en-US" sz="8800" b="1" dirty="0" smtClean="0">
                <a:ln w="28575">
                  <a:noFill/>
                </a:ln>
                <a:solidFill>
                  <a:srgbClr val="00B0F0"/>
                </a:solidFill>
                <a:latin typeface="DFPLiShuW5-B5-AZ" pitchFamily="66" charset="-120"/>
                <a:ea typeface="DFPLiShuW5-B5-AZ" pitchFamily="66" charset="-120"/>
              </a:rPr>
              <a:t>聖誕節的故事</a:t>
            </a:r>
            <a:endParaRPr lang="en-US" sz="6600" b="1" dirty="0">
              <a:ln w="28575">
                <a:noFill/>
              </a:ln>
              <a:solidFill>
                <a:srgbClr val="00B0F0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38200" y="1752600"/>
            <a:ext cx="7467600" cy="487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742950" indent="-742950"/>
            <a:endParaRPr lang="en-US" altLang="zh-TW" sz="4200" dirty="0" smtClean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/>
            <a:r>
              <a:rPr lang="zh-TW" altLang="en-US" sz="54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內容與意義</a:t>
            </a:r>
            <a:r>
              <a:rPr lang="en-US" altLang="zh-TW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	</a:t>
            </a:r>
          </a:p>
          <a:p>
            <a:pPr marL="742950" indent="-742950"/>
            <a:r>
              <a:rPr lang="en-US" altLang="zh-TW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	</a:t>
            </a:r>
            <a:endParaRPr lang="en-US" altLang="zh-TW" sz="4200" dirty="0" smtClean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DFPWeiBei-B5-AZ" pitchFamily="66" charset="-120"/>
              <a:ea typeface="DFPWeiBei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 descr="http://www.newspringchurch.com/files/My%20Sample%20Gallery/A%20SAVIOR%20IS%20BORN.jpg"/>
          <p:cNvPicPr>
            <a:picLocks noChangeAspect="1" noChangeArrowheads="1"/>
          </p:cNvPicPr>
          <p:nvPr/>
        </p:nvPicPr>
        <p:blipFill>
          <a:blip r:embed="rId2" cstate="print"/>
          <a:srcRect l="8333" r="13000" b="20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288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zh-TW" altLang="en-US" sz="8800" b="1" dirty="0" smtClean="0">
                <a:ln w="28575">
                  <a:noFill/>
                </a:ln>
                <a:solidFill>
                  <a:srgbClr val="00B0F0"/>
                </a:solidFill>
                <a:latin typeface="DFPLiShuW5-B5-AZ" pitchFamily="66" charset="-120"/>
                <a:ea typeface="DFPLiShuW5-B5-AZ" pitchFamily="66" charset="-120"/>
              </a:rPr>
              <a:t>聖誕節的故事</a:t>
            </a:r>
            <a:endParaRPr lang="en-US" sz="6600" b="1" dirty="0">
              <a:ln w="28575">
                <a:noFill/>
              </a:ln>
              <a:solidFill>
                <a:srgbClr val="00B0F0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38200" y="2667000"/>
            <a:ext cx="7696200" cy="3962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742950" indent="-742950" algn="ctr"/>
            <a:r>
              <a:rPr lang="zh-TW" altLang="en-US" sz="48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神預備了多重的見證</a:t>
            </a:r>
            <a:endParaRPr lang="en-US" altLang="zh-TW" sz="54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 descr="http://www.newspringchurch.com/files/My%20Sample%20Gallery/A%20SAVIOR%20IS%20BORN.jpg"/>
          <p:cNvPicPr>
            <a:picLocks noChangeAspect="1" noChangeArrowheads="1"/>
          </p:cNvPicPr>
          <p:nvPr/>
        </p:nvPicPr>
        <p:blipFill>
          <a:blip r:embed="rId2" cstate="print"/>
          <a:srcRect l="8333" r="13000" b="20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288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zh-TW" altLang="en-US" sz="8800" b="1" dirty="0" smtClean="0">
                <a:ln w="28575">
                  <a:noFill/>
                </a:ln>
                <a:solidFill>
                  <a:srgbClr val="00B0F0"/>
                </a:solidFill>
                <a:latin typeface="DFPLiShuW5-B5-AZ" pitchFamily="66" charset="-120"/>
                <a:ea typeface="DFPLiShuW5-B5-AZ" pitchFamily="66" charset="-120"/>
              </a:rPr>
              <a:t>聖誕節的故事</a:t>
            </a:r>
            <a:endParaRPr lang="en-US" sz="6600" b="1" dirty="0">
              <a:ln w="28575">
                <a:noFill/>
              </a:ln>
              <a:solidFill>
                <a:srgbClr val="00B0F0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38200" y="1752600"/>
            <a:ext cx="7848600" cy="487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742950" indent="-742950" algn="ctr"/>
            <a:r>
              <a:rPr lang="zh-TW" altLang="en-US" sz="48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神預備了多重的見證</a:t>
            </a:r>
            <a:endParaRPr lang="en-US" altLang="zh-TW" sz="54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4000" u="sng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預表與預言</a:t>
            </a:r>
            <a:endParaRPr lang="en-US" altLang="zh-TW" sz="4000" u="sng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 descr="http://www.newspringchurch.com/files/My%20Sample%20Gallery/A%20SAVIOR%20IS%20BORN.jpg"/>
          <p:cNvPicPr>
            <a:picLocks noChangeAspect="1" noChangeArrowheads="1"/>
          </p:cNvPicPr>
          <p:nvPr/>
        </p:nvPicPr>
        <p:blipFill>
          <a:blip r:embed="rId2" cstate="print"/>
          <a:srcRect l="8333" r="13000" b="20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288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zh-TW" altLang="en-US" sz="8800" b="1" dirty="0" smtClean="0">
                <a:ln w="28575">
                  <a:noFill/>
                </a:ln>
                <a:solidFill>
                  <a:srgbClr val="00B0F0"/>
                </a:solidFill>
                <a:latin typeface="DFPLiShuW5-B5-AZ" pitchFamily="66" charset="-120"/>
                <a:ea typeface="DFPLiShuW5-B5-AZ" pitchFamily="66" charset="-120"/>
              </a:rPr>
              <a:t>聖誕節的故事</a:t>
            </a:r>
            <a:endParaRPr lang="en-US" sz="6600" b="1" dirty="0">
              <a:ln w="28575">
                <a:noFill/>
              </a:ln>
              <a:solidFill>
                <a:srgbClr val="00B0F0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38200" y="1752600"/>
            <a:ext cx="7772400" cy="487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742950" indent="-742950" algn="ctr"/>
            <a:r>
              <a:rPr lang="zh-TW" altLang="en-US" sz="48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神預備了多重的見證</a:t>
            </a:r>
            <a:endParaRPr lang="en-US" altLang="zh-TW" sz="54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3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預表與預言</a:t>
            </a:r>
            <a:endParaRPr lang="en-US" altLang="zh-TW" sz="32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4000" u="sng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天使的顯現與啟示</a:t>
            </a:r>
            <a:r>
              <a:rPr lang="en-US" altLang="zh-TW" sz="3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	</a:t>
            </a:r>
          </a:p>
          <a:p>
            <a:pPr marL="742950" indent="-742950"/>
            <a:r>
              <a:rPr lang="en-US" altLang="zh-TW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	</a:t>
            </a:r>
            <a:endParaRPr lang="en-US" altLang="zh-TW" sz="4200" dirty="0" smtClean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DFPWeiBei-B5-AZ" pitchFamily="66" charset="-120"/>
              <a:ea typeface="DFPWeiBei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93" y="0"/>
            <a:ext cx="9130707" cy="6858000"/>
          </a:xfrm>
          <a:prstGeom prst="rect">
            <a:avLst/>
          </a:prstGeom>
          <a:noFill/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457200" y="152400"/>
            <a:ext cx="8458200" cy="6477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TW" altLang="en-US" sz="40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路</a:t>
            </a:r>
            <a:r>
              <a:rPr lang="en-US" sz="40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 2:8-20  </a:t>
            </a:r>
            <a:endParaRPr lang="en-US" sz="40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r>
              <a:rPr lang="zh-TW" alt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在</a:t>
            </a:r>
            <a:r>
              <a:rPr lang="zh-TW" alt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伯利恆之野地裡有牧羊的人，夜間按著更次看守羊群。</a:t>
            </a:r>
            <a:r>
              <a:rPr 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  (9)  </a:t>
            </a:r>
            <a:r>
              <a:rPr lang="zh-TW" alt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有主的使者站在他們旁邊，主的榮光四面照著他們；牧羊的人就甚懼怕。</a:t>
            </a:r>
            <a:r>
              <a:rPr 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  (10)  </a:t>
            </a:r>
            <a:r>
              <a:rPr lang="zh-TW" alt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那天使對他們說：「不要懼怕！我報給你們大喜的信息，是關乎萬民的；</a:t>
            </a:r>
            <a:r>
              <a:rPr 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  (11)  </a:t>
            </a:r>
            <a:r>
              <a:rPr lang="zh-TW" alt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因今天在大衛的城裡，為你們生了救主，就是主基督</a:t>
            </a:r>
            <a:r>
              <a:rPr lang="zh-TW" alt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。</a:t>
            </a:r>
            <a:endParaRPr lang="en-US" sz="4200" dirty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 descr="http://www.newspringchurch.com/files/My%20Sample%20Gallery/A%20SAVIOR%20IS%20BORN.jpg"/>
          <p:cNvPicPr>
            <a:picLocks noChangeAspect="1" noChangeArrowheads="1"/>
          </p:cNvPicPr>
          <p:nvPr/>
        </p:nvPicPr>
        <p:blipFill>
          <a:blip r:embed="rId2" cstate="print"/>
          <a:srcRect l="8333" r="13000" b="20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288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zh-TW" altLang="en-US" sz="8800" b="1" dirty="0" smtClean="0">
                <a:ln w="28575">
                  <a:noFill/>
                </a:ln>
                <a:solidFill>
                  <a:srgbClr val="00B0F0"/>
                </a:solidFill>
                <a:latin typeface="DFPLiShuW5-B5-AZ" pitchFamily="66" charset="-120"/>
                <a:ea typeface="DFPLiShuW5-B5-AZ" pitchFamily="66" charset="-120"/>
              </a:rPr>
              <a:t>聖誕節的故事</a:t>
            </a:r>
            <a:endParaRPr lang="en-US" sz="6600" b="1" dirty="0">
              <a:ln w="28575">
                <a:noFill/>
              </a:ln>
              <a:solidFill>
                <a:srgbClr val="00B0F0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38200" y="1752600"/>
            <a:ext cx="7772400" cy="487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742950" indent="-742950" algn="ctr"/>
            <a:r>
              <a:rPr lang="zh-TW" altLang="en-US" sz="48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神預備了多重的見證</a:t>
            </a:r>
            <a:endParaRPr lang="en-US" altLang="zh-TW" sz="54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3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預表與預言</a:t>
            </a:r>
            <a:endParaRPr lang="en-US" altLang="zh-TW" sz="32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36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天使的顯現與啟示</a:t>
            </a:r>
            <a:endParaRPr lang="en-US" altLang="zh-TW" sz="36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4000" u="sng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耶穌與約翰父母的見證</a:t>
            </a:r>
            <a:endParaRPr lang="en-US" altLang="zh-TW" sz="4000" u="sng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/>
            <a:r>
              <a:rPr lang="en-US" altLang="zh-TW" sz="3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	</a:t>
            </a:r>
          </a:p>
          <a:p>
            <a:pPr marL="742950" indent="-742950"/>
            <a:r>
              <a:rPr lang="en-US" altLang="zh-TW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	</a:t>
            </a:r>
            <a:endParaRPr lang="en-US" altLang="zh-TW" sz="4200" dirty="0" smtClean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DFPWeiBei-B5-AZ" pitchFamily="66" charset="-120"/>
              <a:ea typeface="DFPWeiBei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 descr="http://www.newspringchurch.com/files/My%20Sample%20Gallery/A%20SAVIOR%20IS%20BORN.jpg"/>
          <p:cNvPicPr>
            <a:picLocks noChangeAspect="1" noChangeArrowheads="1"/>
          </p:cNvPicPr>
          <p:nvPr/>
        </p:nvPicPr>
        <p:blipFill>
          <a:blip r:embed="rId2" cstate="print"/>
          <a:srcRect l="8333" r="13000" b="20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288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zh-TW" altLang="en-US" sz="8800" b="1" dirty="0" smtClean="0">
                <a:ln w="28575">
                  <a:noFill/>
                </a:ln>
                <a:solidFill>
                  <a:srgbClr val="00B0F0"/>
                </a:solidFill>
                <a:latin typeface="DFPLiShuW5-B5-AZ" pitchFamily="66" charset="-120"/>
                <a:ea typeface="DFPLiShuW5-B5-AZ" pitchFamily="66" charset="-120"/>
              </a:rPr>
              <a:t>聖誕節的故事</a:t>
            </a:r>
            <a:endParaRPr lang="en-US" sz="6600" b="1" dirty="0">
              <a:ln w="28575">
                <a:noFill/>
              </a:ln>
              <a:solidFill>
                <a:srgbClr val="00B0F0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38200" y="1752600"/>
            <a:ext cx="7772400" cy="487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742950" indent="-742950" algn="ctr"/>
            <a:r>
              <a:rPr lang="zh-TW" altLang="en-US" sz="48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神預備了多重的見證</a:t>
            </a:r>
            <a:endParaRPr lang="en-US" altLang="zh-TW" sz="54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24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預表與預言</a:t>
            </a:r>
            <a:endParaRPr lang="en-US" altLang="zh-TW" sz="24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天使的顯現與啟示</a:t>
            </a:r>
            <a:endParaRPr lang="en-US" altLang="zh-TW" sz="28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3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耶穌與施洗約翰父母的見證</a:t>
            </a:r>
            <a:endParaRPr lang="en-US" altLang="zh-TW" sz="32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4000" u="sng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施洗約翰的見證</a:t>
            </a:r>
            <a:endParaRPr lang="en-US" altLang="zh-TW" sz="4000" u="sng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/>
            <a:r>
              <a:rPr lang="en-US" altLang="zh-TW" sz="3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	</a:t>
            </a:r>
          </a:p>
          <a:p>
            <a:pPr marL="742950" indent="-742950"/>
            <a:r>
              <a:rPr lang="en-US" altLang="zh-TW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	</a:t>
            </a:r>
            <a:endParaRPr lang="en-US" altLang="zh-TW" sz="4200" dirty="0" smtClean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DFPWeiBei-B5-AZ" pitchFamily="66" charset="-120"/>
              <a:ea typeface="DFPWeiBei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 descr="http://www.newspringchurch.com/files/My%20Sample%20Gallery/A%20SAVIOR%20IS%20BORN.jpg"/>
          <p:cNvPicPr>
            <a:picLocks noChangeAspect="1" noChangeArrowheads="1"/>
          </p:cNvPicPr>
          <p:nvPr/>
        </p:nvPicPr>
        <p:blipFill>
          <a:blip r:embed="rId2" cstate="print"/>
          <a:srcRect l="8333" r="13000" b="20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288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zh-TW" altLang="en-US" sz="8800" b="1" dirty="0" smtClean="0">
                <a:ln w="28575">
                  <a:noFill/>
                </a:ln>
                <a:solidFill>
                  <a:srgbClr val="00B0F0"/>
                </a:solidFill>
                <a:latin typeface="DFPLiShuW5-B5-AZ" pitchFamily="66" charset="-120"/>
                <a:ea typeface="DFPLiShuW5-B5-AZ" pitchFamily="66" charset="-120"/>
              </a:rPr>
              <a:t>聖誕節的故事</a:t>
            </a:r>
            <a:endParaRPr lang="en-US" sz="6600" b="1" dirty="0">
              <a:ln w="28575">
                <a:noFill/>
              </a:ln>
              <a:solidFill>
                <a:srgbClr val="00B0F0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38200" y="1752600"/>
            <a:ext cx="7772400" cy="487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742950" indent="-742950" algn="ctr"/>
            <a:r>
              <a:rPr lang="zh-TW" altLang="en-US" sz="48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神預備了多重的見證</a:t>
            </a:r>
            <a:endParaRPr lang="en-US" altLang="zh-TW" sz="54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24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預表與預言</a:t>
            </a:r>
            <a:endParaRPr lang="en-US" altLang="zh-TW" sz="24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天使的顯現與啟示</a:t>
            </a:r>
            <a:endParaRPr lang="en-US" altLang="zh-TW" sz="28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3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耶穌與施洗約翰父母的見證</a:t>
            </a:r>
            <a:endParaRPr lang="en-US" altLang="zh-TW" sz="40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36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施洗約翰的見證</a:t>
            </a:r>
            <a:endParaRPr lang="en-US" altLang="zh-TW" sz="36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4000" u="sng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耶穌的自我見證</a:t>
            </a:r>
            <a:endParaRPr lang="en-US" altLang="zh-TW" sz="4000" u="sng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/>
            <a:r>
              <a:rPr lang="en-US" altLang="zh-TW" sz="3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	</a:t>
            </a:r>
          </a:p>
          <a:p>
            <a:pPr marL="742950" indent="-742950"/>
            <a:r>
              <a:rPr lang="en-US" altLang="zh-TW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	</a:t>
            </a:r>
            <a:endParaRPr lang="en-US" altLang="zh-TW" sz="4200" dirty="0" smtClean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DFPWeiBei-B5-AZ" pitchFamily="66" charset="-120"/>
              <a:ea typeface="DFPWeiBei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 descr="http://www.newspringchurch.com/files/My%20Sample%20Gallery/A%20SAVIOR%20IS%20BORN.jpg"/>
          <p:cNvPicPr>
            <a:picLocks noChangeAspect="1" noChangeArrowheads="1"/>
          </p:cNvPicPr>
          <p:nvPr/>
        </p:nvPicPr>
        <p:blipFill>
          <a:blip r:embed="rId2" cstate="print"/>
          <a:srcRect l="8333" r="13000" b="20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288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zh-TW" altLang="en-US" sz="8800" b="1" dirty="0" smtClean="0">
                <a:ln w="28575">
                  <a:noFill/>
                </a:ln>
                <a:solidFill>
                  <a:srgbClr val="00B0F0"/>
                </a:solidFill>
                <a:latin typeface="DFPLiShuW5-B5-AZ" pitchFamily="66" charset="-120"/>
                <a:ea typeface="DFPLiShuW5-B5-AZ" pitchFamily="66" charset="-120"/>
              </a:rPr>
              <a:t>聖誕節的故事</a:t>
            </a:r>
            <a:endParaRPr lang="en-US" sz="6600" b="1" dirty="0">
              <a:ln w="28575">
                <a:noFill/>
              </a:ln>
              <a:solidFill>
                <a:srgbClr val="00B0F0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38200" y="1752600"/>
            <a:ext cx="7924800" cy="487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742950" indent="-742950" algn="ctr"/>
            <a:r>
              <a:rPr lang="zh-TW" altLang="en-US" sz="48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神預備了多重的見證</a:t>
            </a:r>
            <a:endParaRPr lang="en-US" altLang="zh-TW" sz="54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20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預表與預言</a:t>
            </a:r>
            <a:endParaRPr lang="en-US" altLang="zh-TW" sz="20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24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天使的顯現與啟示</a:t>
            </a:r>
            <a:endParaRPr lang="en-US" altLang="zh-TW" sz="24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24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耶穌與施洗約翰父母的見證</a:t>
            </a:r>
            <a:endParaRPr lang="en-US" altLang="zh-TW" sz="32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3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施洗約翰的見證</a:t>
            </a:r>
            <a:endParaRPr lang="en-US" altLang="zh-TW" sz="32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36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耶穌的自我見證</a:t>
            </a:r>
            <a:endParaRPr lang="en-US" altLang="zh-TW" sz="36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4000" u="sng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耶穌神聖生命的見證</a:t>
            </a:r>
            <a:endParaRPr lang="en-US" altLang="zh-TW" sz="4000" u="sng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endParaRPr lang="en-US" altLang="zh-TW" sz="4000" u="sng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/>
            <a:r>
              <a:rPr lang="en-US" altLang="zh-TW" sz="3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	</a:t>
            </a:r>
          </a:p>
          <a:p>
            <a:pPr marL="742950" indent="-742950"/>
            <a:r>
              <a:rPr lang="en-US" altLang="zh-TW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	</a:t>
            </a:r>
            <a:endParaRPr lang="en-US" altLang="zh-TW" sz="4200" dirty="0" smtClean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DFPWeiBei-B5-AZ" pitchFamily="66" charset="-120"/>
              <a:ea typeface="DFPWeiBei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 descr="http://www.newspringchurch.com/files/My%20Sample%20Gallery/A%20SAVIOR%20IS%20BORN.jpg"/>
          <p:cNvPicPr>
            <a:picLocks noChangeAspect="1" noChangeArrowheads="1"/>
          </p:cNvPicPr>
          <p:nvPr/>
        </p:nvPicPr>
        <p:blipFill>
          <a:blip r:embed="rId2" cstate="print"/>
          <a:srcRect l="8333" r="13000" b="20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288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zh-TW" altLang="en-US" sz="8800" b="1" dirty="0" smtClean="0">
                <a:ln w="28575">
                  <a:noFill/>
                </a:ln>
                <a:solidFill>
                  <a:srgbClr val="00B0F0"/>
                </a:solidFill>
                <a:latin typeface="DFPLiShuW5-B5-AZ" pitchFamily="66" charset="-120"/>
                <a:ea typeface="DFPLiShuW5-B5-AZ" pitchFamily="66" charset="-120"/>
              </a:rPr>
              <a:t>聖誕節的故事</a:t>
            </a:r>
            <a:endParaRPr lang="en-US" sz="6600" b="1" dirty="0">
              <a:ln w="28575">
                <a:noFill/>
              </a:ln>
              <a:solidFill>
                <a:srgbClr val="00B0F0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38200" y="1752600"/>
            <a:ext cx="7848600" cy="487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742950" indent="-742950" algn="ctr"/>
            <a:r>
              <a:rPr lang="zh-TW" altLang="en-US" sz="48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神預備了多重的見證</a:t>
            </a:r>
            <a:endParaRPr lang="en-US" altLang="zh-TW" sz="54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預表與預言</a:t>
            </a:r>
            <a:endParaRPr lang="en-US" altLang="zh-TW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20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天使的顯現與啟示</a:t>
            </a:r>
            <a:endParaRPr lang="en-US" altLang="zh-TW" sz="20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20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耶穌與施洗約翰父母的見證</a:t>
            </a:r>
            <a:endParaRPr lang="en-US" altLang="zh-TW" sz="28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施洗約翰的見證</a:t>
            </a:r>
            <a:endParaRPr lang="en-US" altLang="zh-TW" sz="28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3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耶穌的自我見證</a:t>
            </a:r>
            <a:endParaRPr lang="en-US" altLang="zh-TW" sz="32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36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耶穌神聖生命的見</a:t>
            </a:r>
            <a:r>
              <a:rPr lang="zh-TW" altLang="en-US" sz="36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證</a:t>
            </a:r>
            <a:endParaRPr lang="en-US" altLang="zh-TW" sz="36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4000" u="sng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耶穌的道改變生命的見證</a:t>
            </a:r>
            <a:endParaRPr lang="en-US" altLang="zh-TW" sz="4000" u="sng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endParaRPr lang="en-US" altLang="zh-TW" sz="4000" u="sng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/>
            <a:r>
              <a:rPr lang="en-US" altLang="zh-TW" sz="3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	</a:t>
            </a:r>
          </a:p>
          <a:p>
            <a:pPr marL="742950" indent="-742950"/>
            <a:r>
              <a:rPr lang="en-US" altLang="zh-TW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	</a:t>
            </a:r>
            <a:endParaRPr lang="en-US" altLang="zh-TW" sz="4200" dirty="0" smtClean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DFPWeiBei-B5-AZ" pitchFamily="66" charset="-120"/>
              <a:ea typeface="DFPWeiBei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 descr="http://www.newspringchurch.com/files/My%20Sample%20Gallery/A%20SAVIOR%20IS%20BORN.jpg"/>
          <p:cNvPicPr>
            <a:picLocks noChangeAspect="1" noChangeArrowheads="1"/>
          </p:cNvPicPr>
          <p:nvPr/>
        </p:nvPicPr>
        <p:blipFill>
          <a:blip r:embed="rId2" cstate="print"/>
          <a:srcRect l="8333" r="13000" b="20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6002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zh-TW" altLang="en-US" sz="8800" b="1" dirty="0" smtClean="0">
                <a:ln w="28575">
                  <a:noFill/>
                </a:ln>
                <a:solidFill>
                  <a:srgbClr val="00B0F0"/>
                </a:solidFill>
                <a:latin typeface="DFPLiShuW5-B5-AZ" pitchFamily="66" charset="-120"/>
                <a:ea typeface="DFPLiShuW5-B5-AZ" pitchFamily="66" charset="-120"/>
              </a:rPr>
              <a:t>聖誕節的故事</a:t>
            </a:r>
            <a:endParaRPr lang="en-US" sz="6600" b="1" dirty="0">
              <a:ln w="28575">
                <a:noFill/>
              </a:ln>
              <a:solidFill>
                <a:srgbClr val="00B0F0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38200" y="1600200"/>
            <a:ext cx="80010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742950" indent="-742950" algn="ctr"/>
            <a:r>
              <a:rPr lang="zh-TW" altLang="en-US" sz="48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神預備了多重的見證</a:t>
            </a:r>
            <a:endParaRPr lang="en-US" altLang="zh-TW" sz="54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14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預表與預言</a:t>
            </a:r>
            <a:endParaRPr lang="en-US" altLang="zh-TW" sz="14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16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天使的顯現與啟示</a:t>
            </a:r>
            <a:endParaRPr lang="en-US" altLang="zh-TW" sz="16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16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耶穌與施洗約翰父母的見證</a:t>
            </a:r>
            <a:endParaRPr lang="en-US" altLang="zh-TW" sz="20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20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施洗約翰的見證</a:t>
            </a:r>
            <a:endParaRPr lang="en-US" altLang="zh-TW" sz="20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24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耶穌的自我見證</a:t>
            </a:r>
            <a:endParaRPr lang="en-US" altLang="zh-TW" sz="24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耶穌神聖生命的見</a:t>
            </a:r>
            <a:r>
              <a:rPr lang="zh-TW" altLang="en-US" sz="28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證</a:t>
            </a:r>
            <a:endParaRPr lang="en-US" altLang="zh-TW" sz="28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3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耶穌的道改變生命的見證</a:t>
            </a:r>
            <a:endParaRPr lang="en-US" altLang="zh-TW" sz="32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4000" u="sng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耶穌捨身救贖的見證</a:t>
            </a:r>
            <a:endParaRPr lang="en-US" altLang="zh-TW" sz="4000" u="sng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/>
            <a:r>
              <a:rPr lang="en-US" altLang="zh-TW" sz="3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	</a:t>
            </a:r>
          </a:p>
          <a:p>
            <a:pPr marL="742950" indent="-742950"/>
            <a:r>
              <a:rPr lang="en-US" altLang="zh-TW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	</a:t>
            </a:r>
            <a:endParaRPr lang="en-US" altLang="zh-TW" sz="4200" dirty="0" smtClean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DFPWeiBei-B5-AZ" pitchFamily="66" charset="-120"/>
              <a:ea typeface="DFPWeiBei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 descr="http://www.newspringchurch.com/files/My%20Sample%20Gallery/A%20SAVIOR%20IS%20BORN.jpg"/>
          <p:cNvPicPr>
            <a:picLocks noChangeAspect="1" noChangeArrowheads="1"/>
          </p:cNvPicPr>
          <p:nvPr/>
        </p:nvPicPr>
        <p:blipFill>
          <a:blip r:embed="rId2" cstate="print"/>
          <a:srcRect l="8333" r="13000" b="20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6002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zh-TW" altLang="en-US" sz="8800" b="1" dirty="0" smtClean="0">
                <a:ln w="28575">
                  <a:noFill/>
                </a:ln>
                <a:solidFill>
                  <a:srgbClr val="00B0F0"/>
                </a:solidFill>
                <a:latin typeface="DFPLiShuW5-B5-AZ" pitchFamily="66" charset="-120"/>
                <a:ea typeface="DFPLiShuW5-B5-AZ" pitchFamily="66" charset="-120"/>
              </a:rPr>
              <a:t>聖誕節的故事</a:t>
            </a:r>
            <a:endParaRPr lang="en-US" sz="6600" b="1" dirty="0">
              <a:ln w="28575">
                <a:noFill/>
              </a:ln>
              <a:solidFill>
                <a:srgbClr val="00B0F0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38200" y="1600200"/>
            <a:ext cx="79248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742950" indent="-742950" algn="ctr"/>
            <a:r>
              <a:rPr lang="zh-TW" altLang="en-US" sz="48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神預備了多重的見證</a:t>
            </a:r>
            <a:endParaRPr lang="en-US" altLang="zh-TW" sz="54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11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預表與預言</a:t>
            </a:r>
            <a:endParaRPr lang="en-US" altLang="zh-TW" sz="11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1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天使的顯現與啟示</a:t>
            </a:r>
            <a:endParaRPr lang="en-US" altLang="zh-TW" sz="12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1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耶穌與施洗約翰父母的見證</a:t>
            </a:r>
            <a:endParaRPr lang="en-US" altLang="zh-TW" sz="16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16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施洗約翰的見證</a:t>
            </a:r>
            <a:endParaRPr lang="en-US" altLang="zh-TW" sz="16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耶穌的自我見證</a:t>
            </a:r>
            <a:endParaRPr lang="en-US" altLang="zh-TW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20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耶穌神聖生命的見</a:t>
            </a:r>
            <a:r>
              <a:rPr lang="zh-TW" altLang="en-US" sz="20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證</a:t>
            </a:r>
            <a:endParaRPr lang="en-US" altLang="zh-TW" sz="20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24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耶穌的道改變生命的見證</a:t>
            </a:r>
            <a:endParaRPr lang="en-US" altLang="zh-TW" sz="24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3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耶穌捨身救贖的見證</a:t>
            </a:r>
            <a:endParaRPr lang="en-US" altLang="zh-TW" sz="32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4000" u="sng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耶穌復活升天的見證</a:t>
            </a:r>
            <a:endParaRPr lang="en-US" altLang="zh-TW" sz="4000" u="sng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/>
            <a:r>
              <a:rPr lang="en-US" altLang="zh-TW" sz="3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	</a:t>
            </a:r>
          </a:p>
          <a:p>
            <a:pPr marL="742950" indent="-742950"/>
            <a:r>
              <a:rPr lang="en-US" altLang="zh-TW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	</a:t>
            </a:r>
            <a:endParaRPr lang="en-US" altLang="zh-TW" sz="4200" dirty="0" smtClean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DFPWeiBei-B5-AZ" pitchFamily="66" charset="-120"/>
              <a:ea typeface="DFPWeiBei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 descr="http://www.newspringchurch.com/files/My%20Sample%20Gallery/A%20SAVIOR%20IS%20BORN.jpg"/>
          <p:cNvPicPr>
            <a:picLocks noChangeAspect="1" noChangeArrowheads="1"/>
          </p:cNvPicPr>
          <p:nvPr/>
        </p:nvPicPr>
        <p:blipFill>
          <a:blip r:embed="rId2" cstate="print"/>
          <a:srcRect l="8333" r="13000" b="20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6002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zh-TW" altLang="en-US" sz="8800" b="1" dirty="0" smtClean="0">
                <a:ln w="28575">
                  <a:noFill/>
                </a:ln>
                <a:solidFill>
                  <a:srgbClr val="00B0F0"/>
                </a:solidFill>
                <a:latin typeface="DFPLiShuW5-B5-AZ" pitchFamily="66" charset="-120"/>
                <a:ea typeface="DFPLiShuW5-B5-AZ" pitchFamily="66" charset="-120"/>
              </a:rPr>
              <a:t>聖誕節的故事</a:t>
            </a:r>
            <a:endParaRPr lang="en-US" sz="6600" b="1" dirty="0">
              <a:ln w="28575">
                <a:noFill/>
              </a:ln>
              <a:solidFill>
                <a:srgbClr val="00B0F0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38200" y="1600200"/>
            <a:ext cx="80010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742950" indent="-742950" algn="ctr"/>
            <a:r>
              <a:rPr lang="zh-TW" altLang="en-US" sz="48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神預備了多重的見證</a:t>
            </a:r>
            <a:endParaRPr lang="en-US" altLang="zh-TW" sz="105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11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天使的顯現與啟示</a:t>
            </a:r>
            <a:endParaRPr lang="en-US" altLang="zh-TW" sz="11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11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耶穌與施洗約翰父母的見證</a:t>
            </a:r>
            <a:endParaRPr lang="en-US" altLang="zh-TW" sz="14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14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施洗約翰的見證</a:t>
            </a:r>
            <a:endParaRPr lang="en-US" altLang="zh-TW" sz="14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16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耶穌的自我見證</a:t>
            </a:r>
            <a:endParaRPr lang="en-US" altLang="zh-TW" sz="16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耶穌神聖生命的見</a:t>
            </a:r>
            <a:r>
              <a:rPr lang="zh-TW" altLang="en-US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證</a:t>
            </a:r>
            <a:endParaRPr lang="en-US" altLang="zh-TW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20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耶穌的道改變生命的見證</a:t>
            </a:r>
            <a:endParaRPr lang="en-US" altLang="zh-TW" sz="20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耶穌捨身救贖的見證</a:t>
            </a:r>
            <a:endParaRPr lang="en-US" altLang="zh-TW" sz="28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3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耶穌復活升天的見證</a:t>
            </a:r>
            <a:endParaRPr lang="en-US" altLang="zh-TW" sz="3200" u="sng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4000" u="sng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聖</a:t>
            </a:r>
            <a:r>
              <a:rPr lang="zh-TW" altLang="en-US" sz="4000" u="sng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靈</a:t>
            </a:r>
            <a:r>
              <a:rPr lang="zh-TW" altLang="en-US" sz="4000" u="sng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降臨教會的見證</a:t>
            </a:r>
            <a:endParaRPr lang="en-US" altLang="zh-TW" sz="3200" u="sng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/>
            <a:r>
              <a:rPr lang="en-US" altLang="zh-TW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	</a:t>
            </a:r>
            <a:endParaRPr lang="en-US" altLang="zh-TW" sz="4200" dirty="0" smtClean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DFPWeiBei-B5-AZ" pitchFamily="66" charset="-120"/>
              <a:ea typeface="DFPWeiBei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 descr="http://www.newspringchurch.com/files/My%20Sample%20Gallery/A%20SAVIOR%20IS%20BORN.jpg"/>
          <p:cNvPicPr>
            <a:picLocks noChangeAspect="1" noChangeArrowheads="1"/>
          </p:cNvPicPr>
          <p:nvPr/>
        </p:nvPicPr>
        <p:blipFill>
          <a:blip r:embed="rId2" cstate="print"/>
          <a:srcRect l="8333" r="13000" b="20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6002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zh-TW" altLang="en-US" sz="8800" b="1" dirty="0" smtClean="0">
                <a:ln w="28575">
                  <a:noFill/>
                </a:ln>
                <a:solidFill>
                  <a:srgbClr val="00B0F0"/>
                </a:solidFill>
                <a:latin typeface="DFPLiShuW5-B5-AZ" pitchFamily="66" charset="-120"/>
                <a:ea typeface="DFPLiShuW5-B5-AZ" pitchFamily="66" charset="-120"/>
              </a:rPr>
              <a:t>聖誕節的故事</a:t>
            </a:r>
            <a:endParaRPr lang="en-US" sz="6600" b="1" dirty="0">
              <a:ln w="28575">
                <a:noFill/>
              </a:ln>
              <a:solidFill>
                <a:srgbClr val="00B0F0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38200" y="1600200"/>
            <a:ext cx="80010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742950" indent="-742950" algn="ctr"/>
            <a:r>
              <a:rPr lang="zh-TW" altLang="en-US" sz="48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神預備了多重的見證</a:t>
            </a:r>
            <a:endParaRPr lang="en-US" altLang="zh-TW" sz="105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10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天使的顯現與啟示</a:t>
            </a:r>
            <a:endParaRPr lang="en-US" altLang="zh-TW" sz="10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10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耶穌與施洗約翰父母的見證</a:t>
            </a:r>
            <a:endParaRPr lang="en-US" altLang="zh-TW" sz="11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11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施洗約翰的見證</a:t>
            </a:r>
            <a:endParaRPr lang="en-US" altLang="zh-TW" sz="11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1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耶穌的自我見證</a:t>
            </a:r>
            <a:endParaRPr lang="en-US" altLang="zh-TW" sz="12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14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耶穌神聖生命的見</a:t>
            </a:r>
            <a:r>
              <a:rPr lang="zh-TW" altLang="en-US" sz="14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證</a:t>
            </a:r>
            <a:endParaRPr lang="en-US" altLang="zh-TW" sz="14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16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耶穌的道改變生命的見證</a:t>
            </a:r>
            <a:endParaRPr lang="en-US" altLang="zh-TW" sz="16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20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耶穌捨身救贖的見證</a:t>
            </a:r>
            <a:endParaRPr lang="en-US" altLang="zh-TW" sz="20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24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耶穌復活升天的見證</a:t>
            </a:r>
            <a:endParaRPr lang="en-US" altLang="zh-TW" sz="2400" u="sng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3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聖靈降臨教會的見證</a:t>
            </a:r>
            <a:endParaRPr lang="en-US" altLang="zh-TW" sz="32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zh-TW" altLang="en-US" sz="4000" u="sng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歷世教會的見證</a:t>
            </a:r>
            <a:endParaRPr lang="en-US" altLang="zh-TW" sz="3200" u="sng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/>
            <a:r>
              <a:rPr lang="en-US" altLang="zh-TW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	</a:t>
            </a:r>
            <a:endParaRPr lang="en-US" altLang="zh-TW" sz="4200" dirty="0" smtClean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DFPWeiBei-B5-AZ" pitchFamily="66" charset="-120"/>
              <a:ea typeface="DFPWeiBei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 descr="http://www.newspringchurch.com/files/My%20Sample%20Gallery/A%20SAVIOR%20IS%20BORN.jpg"/>
          <p:cNvPicPr>
            <a:picLocks noChangeAspect="1" noChangeArrowheads="1"/>
          </p:cNvPicPr>
          <p:nvPr/>
        </p:nvPicPr>
        <p:blipFill>
          <a:blip r:embed="rId2" cstate="print"/>
          <a:srcRect l="8333" r="13000" b="20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288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zh-TW" altLang="en-US" sz="8800" b="1" dirty="0" smtClean="0">
                <a:ln w="28575">
                  <a:noFill/>
                </a:ln>
                <a:solidFill>
                  <a:srgbClr val="00B0F0"/>
                </a:solidFill>
                <a:latin typeface="DFPLiShuW5-B5-AZ" pitchFamily="66" charset="-120"/>
                <a:ea typeface="DFPLiShuW5-B5-AZ" pitchFamily="66" charset="-120"/>
              </a:rPr>
              <a:t>聖誕節的故事</a:t>
            </a:r>
            <a:endParaRPr lang="en-US" sz="6600" b="1" dirty="0">
              <a:ln w="28575">
                <a:noFill/>
              </a:ln>
              <a:solidFill>
                <a:srgbClr val="00B0F0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81000" y="1752600"/>
            <a:ext cx="8382000" cy="487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zh-TW" altLang="en-US" sz="7200" b="1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結</a:t>
            </a:r>
            <a:r>
              <a:rPr lang="zh-TW" altLang="en-US" sz="7200" b="1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語</a:t>
            </a:r>
            <a:endParaRPr lang="en-US" sz="72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algn="ctr"/>
            <a:r>
              <a:rPr lang="zh-TW" altLang="en-US" sz="44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路</a:t>
            </a:r>
            <a:r>
              <a:rPr lang="en-US" sz="44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 2:10-11</a:t>
            </a:r>
          </a:p>
          <a:p>
            <a:pPr algn="ctr"/>
            <a:r>
              <a:rPr lang="zh-TW" altLang="en-US" sz="44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那天使對他們說：「不要懼怕！我報給你們大喜的信息，是關乎萬民的</a:t>
            </a:r>
            <a:r>
              <a:rPr lang="zh-TW" altLang="en-US" sz="44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；因</a:t>
            </a:r>
            <a:r>
              <a:rPr lang="zh-TW" altLang="en-US" sz="44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今天在大衛的城裡，為你們生了救主，就是主基督。</a:t>
            </a:r>
            <a:r>
              <a:rPr lang="en-US" sz="44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  </a:t>
            </a:r>
          </a:p>
          <a:p>
            <a:pPr marL="742950" indent="-742950"/>
            <a:r>
              <a:rPr lang="en-US" altLang="zh-TW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	</a:t>
            </a:r>
            <a:endParaRPr lang="en-US" altLang="zh-TW" sz="4200" dirty="0" smtClean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DFPWeiBei-B5-AZ" pitchFamily="66" charset="-120"/>
              <a:ea typeface="DFPWeiBei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93" y="0"/>
            <a:ext cx="9130707" cy="6858000"/>
          </a:xfrm>
          <a:prstGeom prst="rect">
            <a:avLst/>
          </a:prstGeom>
          <a:noFill/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381000" y="228600"/>
            <a:ext cx="8382000" cy="6248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(12)  </a:t>
            </a:r>
            <a:r>
              <a:rPr lang="zh-TW" alt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你們要看見一個嬰孩，包著布，臥在馬槽裡，那就是記號了。」</a:t>
            </a:r>
            <a:r>
              <a:rPr 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 </a:t>
            </a:r>
            <a:r>
              <a:rPr 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(13)  </a:t>
            </a:r>
            <a:r>
              <a:rPr lang="zh-TW" alt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忽然，有一大隊天兵同那天使讚美神說：</a:t>
            </a:r>
            <a:r>
              <a:rPr 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  (14)  </a:t>
            </a:r>
            <a:r>
              <a:rPr lang="zh-TW" alt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在至高之處榮耀歸與神！在地上平安歸與他所喜悅的人（有古卷：喜悅歸與人）！</a:t>
            </a:r>
            <a:r>
              <a:rPr 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  (15)  </a:t>
            </a:r>
            <a:r>
              <a:rPr lang="zh-TW" alt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眾天使離開他們，升天去了。牧羊的人彼此說：「我們往伯利恆去，看看所成的事，就是主所指示我們的</a:t>
            </a:r>
            <a:r>
              <a:rPr lang="zh-TW" alt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。」</a:t>
            </a:r>
            <a:endParaRPr lang="en-US" sz="4200" dirty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93" y="0"/>
            <a:ext cx="9130707" cy="6858000"/>
          </a:xfrm>
          <a:prstGeom prst="rect">
            <a:avLst/>
          </a:prstGeom>
          <a:noFill/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457200" y="152400"/>
            <a:ext cx="8458200" cy="6477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(16)  </a:t>
            </a:r>
            <a:r>
              <a:rPr lang="zh-TW" alt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他們急忙去了，就尋見馬利亞和約瑟，又有那嬰孩臥在馬槽裡；</a:t>
            </a:r>
            <a:endParaRPr lang="en-US" sz="42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r>
              <a:rPr 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(</a:t>
            </a:r>
            <a:r>
              <a:rPr 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17)  </a:t>
            </a:r>
            <a:r>
              <a:rPr lang="zh-TW" alt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既然看見，就把天使論這孩子的話傳開了。</a:t>
            </a:r>
            <a:r>
              <a:rPr 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  (18)  </a:t>
            </a:r>
            <a:r>
              <a:rPr lang="zh-TW" alt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凡聽見的，就詫異牧羊之人對他們所說的話。</a:t>
            </a:r>
            <a:r>
              <a:rPr 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  (19)  </a:t>
            </a:r>
            <a:r>
              <a:rPr lang="zh-TW" alt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馬利亞卻把這一切的事存在心裡，反覆思想。</a:t>
            </a:r>
            <a:r>
              <a:rPr 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  (20)  </a:t>
            </a:r>
            <a:r>
              <a:rPr lang="zh-TW" alt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牧羊的人回去了，因所聽見所看見的一切事，正如天使向他們所說的，就歸榮耀與神，讚美他。</a:t>
            </a:r>
            <a:endParaRPr lang="en-US" sz="4200" dirty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93" y="0"/>
            <a:ext cx="9130707" cy="6858000"/>
          </a:xfrm>
          <a:prstGeom prst="rect">
            <a:avLst/>
          </a:prstGeom>
          <a:noFill/>
        </p:spPr>
      </p:pic>
      <p:pic>
        <p:nvPicPr>
          <p:cNvPr id="71682" name="Picture 2" descr="http://sermonspicethumbnails.s3.amazonaws.com/media/default/images/products/2/12972/2_heavenly_host_blue_v1_full.jpg"/>
          <p:cNvPicPr>
            <a:picLocks noChangeAspect="1" noChangeArrowheads="1"/>
          </p:cNvPicPr>
          <p:nvPr/>
        </p:nvPicPr>
        <p:blipFill>
          <a:blip r:embed="rId3" cstate="print"/>
          <a:srcRect l="11273" r="14545" b="22330"/>
          <a:stretch>
            <a:fillRect/>
          </a:stretch>
        </p:blipFill>
        <p:spPr bwMode="auto">
          <a:xfrm>
            <a:off x="3581400" y="533400"/>
            <a:ext cx="4922520" cy="2895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457200" y="152400"/>
            <a:ext cx="7467600" cy="6477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742950" indent="-742950"/>
            <a:endParaRPr lang="en-US" altLang="zh-TW" sz="4200" dirty="0" smtClean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/>
            <a:r>
              <a:rPr lang="en-US" altLang="zh-TW" sz="4800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DFPWeiBei-B5-AZ" pitchFamily="66" charset="-120"/>
                <a:ea typeface="DFPWeiBei-B5-AZ" pitchFamily="66" charset="-120"/>
              </a:rPr>
              <a:t>1. </a:t>
            </a:r>
            <a:r>
              <a:rPr lang="zh-TW" altLang="en-US" sz="4800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DFPWeiBei-B5-AZ" pitchFamily="66" charset="-120"/>
                <a:ea typeface="DFPWeiBei-B5-AZ" pitchFamily="66" charset="-120"/>
              </a:rPr>
              <a:t>千萬天使的見證</a:t>
            </a:r>
            <a:endParaRPr lang="en-US" altLang="zh-TW" sz="4800" dirty="0" smtClean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/>
            <a:r>
              <a:rPr lang="en-US" altLang="zh-TW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	</a:t>
            </a:r>
          </a:p>
          <a:p>
            <a:pPr marL="742950" indent="-742950"/>
            <a:r>
              <a:rPr lang="en-US" altLang="zh-TW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	</a:t>
            </a:r>
            <a:r>
              <a:rPr lang="zh-TW" alt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在</a:t>
            </a:r>
            <a:r>
              <a:rPr lang="zh-TW" alt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伯利恆之野地裡有牧羊的人，夜間按著更次看守羊群。</a:t>
            </a:r>
            <a:r>
              <a:rPr 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  (9)  </a:t>
            </a:r>
            <a:r>
              <a:rPr lang="zh-TW" alt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有主的使者站在他們旁邊，主的榮光四面照著他們；牧羊的人就甚懼怕。</a:t>
            </a:r>
            <a:endParaRPr lang="en-US" altLang="zh-TW" sz="4200" dirty="0" smtClean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DFPWeiBei-B5-AZ" pitchFamily="66" charset="-120"/>
              <a:ea typeface="DFPWeiBei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93" y="0"/>
            <a:ext cx="9130707" cy="6858000"/>
          </a:xfrm>
          <a:prstGeom prst="rect">
            <a:avLst/>
          </a:prstGeom>
          <a:noFill/>
        </p:spPr>
      </p:pic>
      <p:pic>
        <p:nvPicPr>
          <p:cNvPr id="70664" name="Picture 8" descr="http://www.hymncharts.com/graphics/ServiceGuide_PeaceOnEarth.png"/>
          <p:cNvPicPr>
            <a:picLocks noChangeAspect="1" noChangeArrowheads="1"/>
          </p:cNvPicPr>
          <p:nvPr/>
        </p:nvPicPr>
        <p:blipFill>
          <a:blip r:embed="rId3" cstate="print"/>
          <a:srcRect t="-2429"/>
          <a:stretch>
            <a:fillRect/>
          </a:stretch>
        </p:blipFill>
        <p:spPr bwMode="auto">
          <a:xfrm>
            <a:off x="4495800" y="76200"/>
            <a:ext cx="4572000" cy="304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381000" y="304800"/>
            <a:ext cx="8077200" cy="6477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742950" indent="-742950"/>
            <a:endParaRPr lang="en-US" altLang="zh-TW" sz="4200" dirty="0" smtClean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/>
            <a:r>
              <a:rPr lang="en-US" altLang="zh-TW" sz="4800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DFPWeiBei-B5-AZ" pitchFamily="66" charset="-120"/>
                <a:ea typeface="DFPWeiBei-B5-AZ" pitchFamily="66" charset="-120"/>
              </a:rPr>
              <a:t>2. </a:t>
            </a:r>
            <a:r>
              <a:rPr lang="zh-TW" altLang="en-US" sz="4800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DFPWeiBei-B5-AZ" pitchFamily="66" charset="-120"/>
                <a:ea typeface="DFPWeiBei-B5-AZ" pitchFamily="66" charset="-120"/>
              </a:rPr>
              <a:t>天使所宣告的信息</a:t>
            </a:r>
            <a:endParaRPr lang="en-US" altLang="zh-TW" sz="4800" dirty="0" smtClean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/>
            <a:r>
              <a:rPr lang="en-US" altLang="zh-TW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	</a:t>
            </a:r>
          </a:p>
          <a:p>
            <a:pPr marL="742950" indent="-742950"/>
            <a:r>
              <a:rPr lang="en-US" altLang="zh-TW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	</a:t>
            </a:r>
            <a:r>
              <a:rPr 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 </a:t>
            </a:r>
            <a:endParaRPr lang="en-US" sz="4200" dirty="0" smtClean="0">
              <a:solidFill>
                <a:schemeClr val="bg1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/>
            <a:r>
              <a:rPr 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 </a:t>
            </a:r>
            <a:r>
              <a:rPr 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   (</a:t>
            </a:r>
            <a:r>
              <a:rPr 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10) </a:t>
            </a:r>
            <a:r>
              <a:rPr 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那天使對他們說：「不要懼怕！我報給你們大喜的信息，是關乎萬民的；</a:t>
            </a:r>
            <a:r>
              <a:rPr 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  (11)  </a:t>
            </a:r>
            <a:r>
              <a:rPr lang="zh-TW" alt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因今天在大衛的城裡，為你們生了救主，就是主基督。</a:t>
            </a:r>
            <a:endParaRPr lang="en-US" altLang="zh-TW" sz="4200" dirty="0" smtClean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DFPWeiBei-B5-AZ" pitchFamily="66" charset="-120"/>
              <a:ea typeface="DFPWeiBei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93" y="0"/>
            <a:ext cx="9130707" cy="6858000"/>
          </a:xfrm>
          <a:prstGeom prst="rect">
            <a:avLst/>
          </a:prstGeom>
          <a:noFill/>
        </p:spPr>
      </p:pic>
      <p:pic>
        <p:nvPicPr>
          <p:cNvPr id="69634" name="Picture 2" descr="http://media.liveauctiongroup.net/i/11096/11469794_1.jpg?v=8CE6C439AF7FA50"/>
          <p:cNvPicPr>
            <a:picLocks noChangeAspect="1" noChangeArrowheads="1"/>
          </p:cNvPicPr>
          <p:nvPr/>
        </p:nvPicPr>
        <p:blipFill>
          <a:blip r:embed="rId3" cstate="print"/>
          <a:srcRect t="9369" r="3188" b="12557"/>
          <a:stretch>
            <a:fillRect/>
          </a:stretch>
        </p:blipFill>
        <p:spPr bwMode="auto">
          <a:xfrm>
            <a:off x="4876800" y="294968"/>
            <a:ext cx="3886200" cy="31340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457200" y="152400"/>
            <a:ext cx="7467600" cy="6477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742950" indent="-742950"/>
            <a:endParaRPr lang="en-US" altLang="zh-TW" sz="4200" dirty="0" smtClean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/>
            <a:r>
              <a:rPr lang="en-US" altLang="zh-TW" sz="4800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DFPWeiBei-B5-AZ" pitchFamily="66" charset="-120"/>
                <a:ea typeface="DFPWeiBei-B5-AZ" pitchFamily="66" charset="-120"/>
              </a:rPr>
              <a:t>2. </a:t>
            </a:r>
            <a:r>
              <a:rPr lang="zh-TW" altLang="en-US" sz="4800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DFPWeiBei-B5-AZ" pitchFamily="66" charset="-120"/>
                <a:ea typeface="DFPWeiBei-B5-AZ" pitchFamily="66" charset="-120"/>
              </a:rPr>
              <a:t>天使所宣告的信息</a:t>
            </a:r>
            <a:endParaRPr lang="en-US" altLang="zh-TW" sz="4800" dirty="0" smtClean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/>
            <a:r>
              <a:rPr lang="en-US" altLang="zh-TW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	</a:t>
            </a:r>
          </a:p>
          <a:p>
            <a:pPr marL="742950" indent="-742950"/>
            <a:r>
              <a:rPr lang="en-US" altLang="zh-TW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	</a:t>
            </a:r>
            <a:r>
              <a:rPr 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 (10)  </a:t>
            </a:r>
            <a:r>
              <a:rPr lang="zh-TW" alt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那天使對他們說：「</a:t>
            </a:r>
            <a:r>
              <a:rPr lang="zh-TW" altLang="en-US" sz="4200" u="sng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不要懼怕</a:t>
            </a:r>
            <a:r>
              <a:rPr lang="zh-TW" alt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！我報給你們大喜的信息，是關乎萬民的；</a:t>
            </a:r>
            <a:r>
              <a:rPr 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  (11)  </a:t>
            </a:r>
            <a:r>
              <a:rPr lang="zh-TW" alt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因今天在大衛的城裡，為你們生了救主，就是主基督。</a:t>
            </a:r>
            <a:endParaRPr lang="en-US" altLang="zh-TW" sz="4200" dirty="0" smtClean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DFPWeiBei-B5-AZ" pitchFamily="66" charset="-120"/>
              <a:ea typeface="DFPWeiBei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93" y="0"/>
            <a:ext cx="9130707" cy="6858000"/>
          </a:xfrm>
          <a:prstGeom prst="rect">
            <a:avLst/>
          </a:prstGeom>
          <a:noFill/>
        </p:spPr>
      </p:pic>
      <p:pic>
        <p:nvPicPr>
          <p:cNvPr id="4" name="Picture 2" descr="http://media.liveauctiongroup.net/i/11096/11469794_1.jpg?v=8CE6C439AF7FA50"/>
          <p:cNvPicPr>
            <a:picLocks noChangeAspect="1" noChangeArrowheads="1"/>
          </p:cNvPicPr>
          <p:nvPr/>
        </p:nvPicPr>
        <p:blipFill>
          <a:blip r:embed="rId3" cstate="print"/>
          <a:srcRect t="9369" r="3188" b="12557"/>
          <a:stretch>
            <a:fillRect/>
          </a:stretch>
        </p:blipFill>
        <p:spPr bwMode="auto">
          <a:xfrm>
            <a:off x="4876800" y="294968"/>
            <a:ext cx="3886200" cy="31340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457200" y="152400"/>
            <a:ext cx="7467600" cy="6477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742950" indent="-742950"/>
            <a:endParaRPr lang="en-US" altLang="zh-TW" sz="4200" dirty="0" smtClean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/>
            <a:r>
              <a:rPr lang="en-US" altLang="zh-TW" sz="4800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DFPWeiBei-B5-AZ" pitchFamily="66" charset="-120"/>
                <a:ea typeface="DFPWeiBei-B5-AZ" pitchFamily="66" charset="-120"/>
              </a:rPr>
              <a:t>2. </a:t>
            </a:r>
            <a:r>
              <a:rPr lang="zh-TW" altLang="en-US" sz="4800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DFPWeiBei-B5-AZ" pitchFamily="66" charset="-120"/>
                <a:ea typeface="DFPWeiBei-B5-AZ" pitchFamily="66" charset="-120"/>
              </a:rPr>
              <a:t>天使所宣告的信息</a:t>
            </a:r>
            <a:endParaRPr lang="en-US" altLang="zh-TW" sz="4800" dirty="0" smtClean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/>
            <a:r>
              <a:rPr lang="en-US" altLang="zh-TW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	</a:t>
            </a:r>
          </a:p>
          <a:p>
            <a:pPr marL="742950" indent="-742950"/>
            <a:r>
              <a:rPr lang="en-US" altLang="zh-TW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	</a:t>
            </a:r>
            <a:r>
              <a:rPr 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 (10)  </a:t>
            </a:r>
            <a:r>
              <a:rPr lang="zh-TW" alt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那天使對他們說：「不要懼怕！我報給你們</a:t>
            </a:r>
            <a:r>
              <a:rPr lang="zh-TW" altLang="en-US" sz="4200" u="sng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大喜的信息</a:t>
            </a:r>
            <a:r>
              <a:rPr lang="zh-TW" alt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，是關乎萬民的；</a:t>
            </a:r>
            <a:r>
              <a:rPr 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  (11)  </a:t>
            </a:r>
            <a:r>
              <a:rPr lang="zh-TW" alt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因今天在大衛的城裡，為你們生了救主，就是主基督。</a:t>
            </a:r>
            <a:endParaRPr lang="en-US" altLang="zh-TW" sz="4200" dirty="0" smtClean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DFPWeiBei-B5-AZ" pitchFamily="66" charset="-120"/>
              <a:ea typeface="DFPWeiBei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93" y="0"/>
            <a:ext cx="9130707" cy="6858000"/>
          </a:xfrm>
          <a:prstGeom prst="rect">
            <a:avLst/>
          </a:prstGeom>
          <a:noFill/>
        </p:spPr>
      </p:pic>
      <p:pic>
        <p:nvPicPr>
          <p:cNvPr id="4" name="Picture 2" descr="http://media.liveauctiongroup.net/i/11096/11469794_1.jpg?v=8CE6C439AF7FA50"/>
          <p:cNvPicPr>
            <a:picLocks noChangeAspect="1" noChangeArrowheads="1"/>
          </p:cNvPicPr>
          <p:nvPr/>
        </p:nvPicPr>
        <p:blipFill>
          <a:blip r:embed="rId3" cstate="print"/>
          <a:srcRect t="9369" r="3188" b="12557"/>
          <a:stretch>
            <a:fillRect/>
          </a:stretch>
        </p:blipFill>
        <p:spPr bwMode="auto">
          <a:xfrm>
            <a:off x="4876800" y="294968"/>
            <a:ext cx="3886200" cy="31340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457200" y="152400"/>
            <a:ext cx="7467600" cy="6477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742950" indent="-742950"/>
            <a:endParaRPr lang="en-US" altLang="zh-TW" sz="4200" dirty="0" smtClean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/>
            <a:r>
              <a:rPr lang="en-US" altLang="zh-TW" sz="4800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DFPWeiBei-B5-AZ" pitchFamily="66" charset="-120"/>
                <a:ea typeface="DFPWeiBei-B5-AZ" pitchFamily="66" charset="-120"/>
              </a:rPr>
              <a:t>2. </a:t>
            </a:r>
            <a:r>
              <a:rPr lang="zh-TW" altLang="en-US" sz="4800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DFPWeiBei-B5-AZ" pitchFamily="66" charset="-120"/>
                <a:ea typeface="DFPWeiBei-B5-AZ" pitchFamily="66" charset="-120"/>
              </a:rPr>
              <a:t>天使所宣告的信息</a:t>
            </a:r>
            <a:endParaRPr lang="en-US" altLang="zh-TW" sz="4800" dirty="0" smtClean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DFPWeiBei-B5-AZ" pitchFamily="66" charset="-120"/>
              <a:ea typeface="DFPWeiBei-B5-AZ" pitchFamily="66" charset="-120"/>
            </a:endParaRPr>
          </a:p>
          <a:p>
            <a:pPr marL="742950" indent="-742950"/>
            <a:r>
              <a:rPr lang="en-US" altLang="zh-TW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	</a:t>
            </a:r>
          </a:p>
          <a:p>
            <a:pPr marL="742950" indent="-742950"/>
            <a:r>
              <a:rPr lang="en-US" altLang="zh-TW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	</a:t>
            </a:r>
            <a:r>
              <a:rPr 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 (10)  </a:t>
            </a:r>
            <a:r>
              <a:rPr lang="zh-TW" alt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那天使對他們說：「不要懼怕！我報給你們大喜的信息，</a:t>
            </a:r>
            <a:r>
              <a:rPr lang="zh-TW" altLang="en-US" sz="4200" u="sng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是關乎萬民的</a:t>
            </a:r>
            <a:r>
              <a:rPr lang="zh-TW" alt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；</a:t>
            </a:r>
            <a:r>
              <a:rPr 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  (11)  </a:t>
            </a:r>
            <a:r>
              <a:rPr lang="zh-TW" altLang="en-US" sz="4200" dirty="0" smtClean="0">
                <a:solidFill>
                  <a:schemeClr val="bg1"/>
                </a:solidFill>
                <a:latin typeface="DFPWeiBei-B5-AZ" pitchFamily="66" charset="-120"/>
                <a:ea typeface="DFPWeiBei-B5-AZ" pitchFamily="66" charset="-120"/>
              </a:rPr>
              <a:t>因今天在大衛的城裡，為你們生了救主，就是主基督。</a:t>
            </a:r>
            <a:endParaRPr lang="en-US" altLang="zh-TW" sz="4200" dirty="0" smtClean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DFPWeiBei-B5-AZ" pitchFamily="66" charset="-120"/>
              <a:ea typeface="DFPWeiBei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1305</Words>
  <Application>Microsoft Office PowerPoint</Application>
  <PresentationFormat>On-screen Show (4:3)</PresentationFormat>
  <Paragraphs>168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聖誕節的故事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聖誕節的故事</vt:lpstr>
      <vt:lpstr>聖誕節的故事</vt:lpstr>
      <vt:lpstr>聖誕節的故事</vt:lpstr>
      <vt:lpstr>聖誕節的故事</vt:lpstr>
      <vt:lpstr>聖誕節的故事</vt:lpstr>
      <vt:lpstr>聖誕節的故事</vt:lpstr>
      <vt:lpstr>聖誕節的故事</vt:lpstr>
      <vt:lpstr>聖誕節的故事</vt:lpstr>
      <vt:lpstr>聖誕節的故事</vt:lpstr>
      <vt:lpstr>聖誕節的故事</vt:lpstr>
      <vt:lpstr>聖誕節的故事</vt:lpstr>
      <vt:lpstr>聖誕節的故事</vt:lpstr>
      <vt:lpstr>聖誕節的故事</vt:lpstr>
      <vt:lpstr>聖誕節的故事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我要稱頌主</dc:title>
  <dc:creator>Peter Ng</dc:creator>
  <cp:lastModifiedBy>Peter Ng</cp:lastModifiedBy>
  <cp:revision>10</cp:revision>
  <dcterms:created xsi:type="dcterms:W3CDTF">2014-11-23T15:27:36Z</dcterms:created>
  <dcterms:modified xsi:type="dcterms:W3CDTF">2014-12-14T16:14:55Z</dcterms:modified>
</cp:coreProperties>
</file>