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1" r:id="rId3"/>
    <p:sldId id="338" r:id="rId4"/>
    <p:sldId id="322" r:id="rId5"/>
    <p:sldId id="339" r:id="rId6"/>
    <p:sldId id="340" r:id="rId7"/>
    <p:sldId id="341" r:id="rId8"/>
    <p:sldId id="342" r:id="rId9"/>
    <p:sldId id="343" r:id="rId10"/>
    <p:sldId id="344" r:id="rId11"/>
    <p:sldId id="347" r:id="rId12"/>
    <p:sldId id="348" r:id="rId13"/>
    <p:sldId id="34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C69"/>
    <a:srgbClr val="296165"/>
    <a:srgbClr val="377F85"/>
    <a:srgbClr val="3333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>
        <p:scale>
          <a:sx n="66" d="100"/>
          <a:sy n="66" d="100"/>
        </p:scale>
        <p:origin x="-152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3E1EF-1D79-4AFB-9D54-4A958BF68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85116-3256-4776-9476-5896ACA587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81415-CFC6-411F-8A1D-8ABB0B57F3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3235A-690F-48B2-BF36-FD0D56E14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BC5A7-0B54-4DF2-9925-8ED202B814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56C6F-0BFD-4ADD-B3A3-5905FA1693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C4E4-E67E-4D2D-B1C1-D85C1EA141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62480-F224-4C5B-8554-534D288188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AA59-B23F-4689-976B-C6220D5DB1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6C043-6D84-441B-9428-C94A7510E6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7033473-9475-4B93-B63F-B367A7F18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26252E0-3A26-4042-A20E-E91DCA948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p2.fotolog.com/photo/50/14/90/anuska17/1142355950_f.jpg"/>
          <p:cNvPicPr>
            <a:picLocks noChangeAspect="1" noChangeArrowheads="1"/>
          </p:cNvPicPr>
          <p:nvPr/>
        </p:nvPicPr>
        <p:blipFill>
          <a:blip r:embed="rId2" cstate="print"/>
          <a:srcRect t="10000" b="21111"/>
          <a:stretch>
            <a:fillRect/>
          </a:stretch>
        </p:blipFill>
        <p:spPr bwMode="auto">
          <a:xfrm>
            <a:off x="0" y="20561"/>
            <a:ext cx="9144000" cy="6833809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7467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8900" dirty="0" smtClean="0"/>
              <a:t>賜生命聖靈的律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382000" cy="6019800"/>
          </a:xfrm>
        </p:spPr>
        <p:txBody>
          <a:bodyPr>
            <a:noAutofit/>
          </a:bodyPr>
          <a:lstStyle/>
          <a:p>
            <a:pPr lvl="0" algn="l"/>
            <a:r>
              <a:rPr lang="zh-TW" altLang="en-US" sz="5400" dirty="0" smtClean="0"/>
              <a:t>聖靈的</a:t>
            </a:r>
            <a:r>
              <a:rPr lang="zh-TW" altLang="en-US" sz="5400" dirty="0" smtClean="0"/>
              <a:t>律所</a:t>
            </a:r>
            <a:r>
              <a:rPr lang="zh-TW" altLang="en-US" sz="5400" dirty="0" smtClean="0"/>
              <a:t>產生的生命效</a:t>
            </a:r>
            <a:r>
              <a:rPr lang="zh-TW" altLang="en-US" sz="5400" dirty="0" smtClean="0"/>
              <a:t>益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4800" dirty="0" smtClean="0">
                <a:solidFill>
                  <a:srgbClr val="FFFF00"/>
                </a:solidFill>
              </a:rPr>
              <a:t>1.</a:t>
            </a:r>
            <a:r>
              <a:rPr lang="zh-TW" altLang="en-US" sz="4800" dirty="0" smtClean="0">
                <a:solidFill>
                  <a:srgbClr val="FFFF00"/>
                </a:solidFill>
              </a:rPr>
              <a:t> 不被定罪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4800" dirty="0" smtClean="0">
                <a:solidFill>
                  <a:srgbClr val="FFFF00"/>
                </a:solidFill>
              </a:rPr>
              <a:t>2.</a:t>
            </a:r>
            <a:r>
              <a:rPr lang="zh-TW" altLang="en-US" sz="4800" dirty="0" smtClean="0">
                <a:solidFill>
                  <a:srgbClr val="FFFF00"/>
                </a:solidFill>
              </a:rPr>
              <a:t> 從</a:t>
            </a:r>
            <a:r>
              <a:rPr lang="zh-TW" altLang="en-US" sz="4800" dirty="0" smtClean="0">
                <a:solidFill>
                  <a:srgbClr val="FFFF00"/>
                </a:solidFill>
              </a:rPr>
              <a:t>罪和死的律中得到了釋</a:t>
            </a:r>
            <a:r>
              <a:rPr lang="zh-TW" altLang="en-US" sz="4800" dirty="0" smtClean="0">
                <a:solidFill>
                  <a:srgbClr val="FFFF00"/>
                </a:solidFill>
              </a:rPr>
              <a:t>放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4800" dirty="0" smtClean="0">
                <a:solidFill>
                  <a:srgbClr val="FFFF00"/>
                </a:solidFill>
              </a:rPr>
              <a:t>3.</a:t>
            </a:r>
            <a:r>
              <a:rPr lang="zh-TW" altLang="en-US" sz="4800" dirty="0" smtClean="0">
                <a:solidFill>
                  <a:srgbClr val="FFFF00"/>
                </a:solidFill>
              </a:rPr>
              <a:t> 與</a:t>
            </a:r>
            <a:r>
              <a:rPr lang="zh-TW" altLang="en-US" sz="4800" dirty="0" smtClean="0">
                <a:solidFill>
                  <a:srgbClr val="FFFF00"/>
                </a:solidFill>
              </a:rPr>
              <a:t>主的生命聯</a:t>
            </a:r>
            <a:r>
              <a:rPr lang="zh-TW" altLang="en-US" sz="4800" dirty="0" smtClean="0">
                <a:solidFill>
                  <a:srgbClr val="FFFF00"/>
                </a:solidFill>
              </a:rPr>
              <a:t>合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4800" dirty="0" smtClean="0">
                <a:solidFill>
                  <a:srgbClr val="FFFF00"/>
                </a:solidFill>
              </a:rPr>
              <a:t>4.</a:t>
            </a:r>
            <a:r>
              <a:rPr lang="zh-TW" altLang="en-US" sz="4800" dirty="0" smtClean="0">
                <a:solidFill>
                  <a:srgbClr val="FFFF00"/>
                </a:solidFill>
              </a:rPr>
              <a:t> 結</a:t>
            </a:r>
            <a:r>
              <a:rPr lang="zh-TW" altLang="en-US" sz="4800" dirty="0" smtClean="0">
                <a:solidFill>
                  <a:srgbClr val="FFFF00"/>
                </a:solidFill>
              </a:rPr>
              <a:t>出聖靈</a:t>
            </a:r>
            <a:r>
              <a:rPr lang="en-US" sz="4800" dirty="0" smtClean="0">
                <a:solidFill>
                  <a:srgbClr val="FFFF00"/>
                </a:solidFill>
              </a:rPr>
              <a:t>/</a:t>
            </a:r>
            <a:r>
              <a:rPr lang="zh-TW" altLang="en-US" sz="4800" dirty="0" smtClean="0">
                <a:solidFill>
                  <a:srgbClr val="FFFF00"/>
                </a:solidFill>
              </a:rPr>
              <a:t>生命的果子</a:t>
            </a:r>
            <a:r>
              <a:rPr lang="en-US" altLang="zh-TW" sz="6000" dirty="0" smtClean="0">
                <a:solidFill>
                  <a:srgbClr val="FFFF00"/>
                </a:solidFill>
              </a:rPr>
              <a:t/>
            </a:r>
            <a:br>
              <a:rPr lang="en-US" altLang="zh-TW" sz="6000" dirty="0" smtClean="0">
                <a:solidFill>
                  <a:srgbClr val="FFFF00"/>
                </a:solidFill>
              </a:rPr>
            </a:br>
            <a:endParaRPr lang="en-US" sz="60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7696200" cy="6019800"/>
          </a:xfrm>
        </p:spPr>
        <p:txBody>
          <a:bodyPr>
            <a:noAutofit/>
          </a:bodyPr>
          <a:lstStyle/>
          <a:p>
            <a:pPr algn="l"/>
            <a:r>
              <a:rPr lang="zh-TW" altLang="en-US" sz="6000" dirty="0" smtClean="0"/>
              <a:t>順從聖靈的學習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4800" dirty="0" smtClean="0">
                <a:solidFill>
                  <a:srgbClr val="FFFF00"/>
                </a:solidFill>
              </a:rPr>
              <a:t>1.</a:t>
            </a:r>
            <a:r>
              <a:rPr lang="zh-TW" altLang="en-US" sz="4800" dirty="0" smtClean="0">
                <a:solidFill>
                  <a:srgbClr val="FFFF00"/>
                </a:solidFill>
              </a:rPr>
              <a:t> 要聽信從主的話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zh-TW" altLang="en-US" sz="4000" dirty="0" smtClean="0">
                <a:solidFill>
                  <a:schemeClr val="tx1"/>
                </a:solidFill>
              </a:rPr>
              <a:t>約</a:t>
            </a:r>
            <a:r>
              <a:rPr lang="en-US" altLang="zh-TW" sz="4000" dirty="0" smtClean="0">
                <a:solidFill>
                  <a:schemeClr val="tx1"/>
                </a:solidFill>
              </a:rPr>
              <a:t> </a:t>
            </a:r>
            <a:r>
              <a:rPr lang="en-US" altLang="zh-TW" sz="4000" dirty="0" smtClean="0">
                <a:solidFill>
                  <a:schemeClr val="tx1"/>
                </a:solidFill>
              </a:rPr>
              <a:t>6:63  </a:t>
            </a:r>
            <a:r>
              <a:rPr lang="zh-TW" altLang="en-US" sz="4000" dirty="0" smtClean="0">
                <a:solidFill>
                  <a:schemeClr val="tx1"/>
                </a:solidFill>
              </a:rPr>
              <a:t>叫人活著的乃是靈，肉體是無益的。我對你們所說的話就是靈，就是生命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en-US" altLang="zh-TW" sz="4000" dirty="0" smtClean="0">
                <a:solidFill>
                  <a:schemeClr val="tx1"/>
                </a:solidFill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endParaRPr lang="en-US" sz="60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696200" cy="6019800"/>
          </a:xfrm>
        </p:spPr>
        <p:txBody>
          <a:bodyPr>
            <a:noAutofit/>
          </a:bodyPr>
          <a:lstStyle/>
          <a:p>
            <a:pPr algn="l"/>
            <a:r>
              <a:rPr lang="zh-TW" altLang="en-US" sz="6000" dirty="0" smtClean="0"/>
              <a:t>順從聖靈的學習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4800" dirty="0" smtClean="0">
                <a:solidFill>
                  <a:srgbClr val="FFFF00"/>
                </a:solidFill>
              </a:rPr>
              <a:t>2</a:t>
            </a:r>
            <a:r>
              <a:rPr lang="en-US" altLang="zh-TW" sz="4800" dirty="0" smtClean="0">
                <a:solidFill>
                  <a:srgbClr val="FFFF00"/>
                </a:solidFill>
              </a:rPr>
              <a:t>.</a:t>
            </a:r>
            <a:r>
              <a:rPr lang="zh-TW" altLang="en-US" sz="4800" dirty="0" smtClean="0">
                <a:solidFill>
                  <a:srgbClr val="FFFF00"/>
                </a:solidFill>
              </a:rPr>
              <a:t> 要學習尋求與順服聖靈在心中的感動交通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zh-TW" altLang="en-US" sz="4400" dirty="0" smtClean="0">
                <a:solidFill>
                  <a:schemeClr val="tx1"/>
                </a:solidFill>
              </a:rPr>
              <a:t>提前</a:t>
            </a:r>
            <a:r>
              <a:rPr lang="en-US" altLang="zh-TW" sz="4400" dirty="0" smtClean="0">
                <a:solidFill>
                  <a:schemeClr val="tx1"/>
                </a:solidFill>
              </a:rPr>
              <a:t> </a:t>
            </a:r>
            <a:r>
              <a:rPr lang="en-US" altLang="zh-TW" sz="4400" dirty="0" smtClean="0">
                <a:solidFill>
                  <a:schemeClr val="tx1"/>
                </a:solidFill>
              </a:rPr>
              <a:t>5:19  </a:t>
            </a:r>
            <a:r>
              <a:rPr lang="zh-TW" altLang="en-US" sz="4400" dirty="0" smtClean="0">
                <a:solidFill>
                  <a:schemeClr val="tx1"/>
                </a:solidFill>
              </a:rPr>
              <a:t>不要消滅聖靈的感</a:t>
            </a:r>
            <a:r>
              <a:rPr lang="zh-TW" altLang="en-US" sz="4400" dirty="0" smtClean="0">
                <a:solidFill>
                  <a:schemeClr val="tx1"/>
                </a:solidFill>
              </a:rPr>
              <a:t>動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endParaRPr lang="en-US" sz="60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p2.fotolog.com/photo/50/14/90/anuska17/1142355950_f.jpg"/>
          <p:cNvPicPr>
            <a:picLocks noChangeAspect="1" noChangeArrowheads="1"/>
          </p:cNvPicPr>
          <p:nvPr/>
        </p:nvPicPr>
        <p:blipFill>
          <a:blip r:embed="rId2" cstate="print"/>
          <a:srcRect t="10000" b="21111"/>
          <a:stretch>
            <a:fillRect/>
          </a:stretch>
        </p:blipFill>
        <p:spPr bwMode="auto">
          <a:xfrm>
            <a:off x="0" y="20561"/>
            <a:ext cx="9144000" cy="6833809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74676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8000" dirty="0" smtClean="0"/>
              <a:t>賜生命聖靈的律</a:t>
            </a:r>
            <a:r>
              <a:rPr lang="en-US" altLang="zh-TW" sz="8000" dirty="0" smtClean="0"/>
              <a:t/>
            </a:r>
            <a:br>
              <a:rPr lang="en-US" altLang="zh-TW" sz="8000" dirty="0" smtClean="0"/>
            </a:br>
            <a:r>
              <a:rPr lang="zh-TW" altLang="en-US" sz="8000" dirty="0" smtClean="0">
                <a:solidFill>
                  <a:srgbClr val="FFFF00"/>
                </a:solidFill>
              </a:rPr>
              <a:t>基督裏的生命方式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686800" cy="65532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</a:rPr>
              <a:t>羅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8:1-4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 </a:t>
            </a:r>
            <a:r>
              <a:rPr lang="zh-TW" altLang="en-US" sz="4200" dirty="0" smtClean="0">
                <a:solidFill>
                  <a:schemeClr val="tx1"/>
                </a:solidFill>
              </a:rPr>
              <a:t>如</a:t>
            </a:r>
            <a:r>
              <a:rPr lang="zh-TW" altLang="en-US" sz="4200" dirty="0" smtClean="0">
                <a:solidFill>
                  <a:schemeClr val="tx1"/>
                </a:solidFill>
              </a:rPr>
              <a:t>今，那些在基督耶穌裡的就不定罪了。</a:t>
            </a:r>
            <a:r>
              <a:rPr lang="en-US" sz="4200" dirty="0" smtClean="0">
                <a:solidFill>
                  <a:schemeClr val="tx1"/>
                </a:solidFill>
              </a:rPr>
              <a:t>  (2)  </a:t>
            </a:r>
            <a:r>
              <a:rPr lang="zh-TW" altLang="en-US" sz="4200" dirty="0" smtClean="0">
                <a:solidFill>
                  <a:schemeClr val="tx1"/>
                </a:solidFill>
              </a:rPr>
              <a:t>因為</a:t>
            </a:r>
            <a:r>
              <a:rPr lang="zh-TW" altLang="en-US" sz="4200" u="sng" dirty="0" smtClean="0">
                <a:solidFill>
                  <a:schemeClr val="tx1"/>
                </a:solidFill>
              </a:rPr>
              <a:t>賜生命聖靈的律</a:t>
            </a:r>
            <a:r>
              <a:rPr lang="zh-TW" altLang="en-US" sz="4200" dirty="0" smtClean="0">
                <a:solidFill>
                  <a:schemeClr val="tx1"/>
                </a:solidFill>
              </a:rPr>
              <a:t>，在基督耶穌裡釋放了我，使我脫離罪和死的律了。</a:t>
            </a:r>
            <a:r>
              <a:rPr lang="en-US" sz="4200" dirty="0" smtClean="0">
                <a:solidFill>
                  <a:schemeClr val="tx1"/>
                </a:solidFill>
              </a:rPr>
              <a:t>  (3)  </a:t>
            </a:r>
            <a:r>
              <a:rPr lang="zh-TW" altLang="en-US" sz="4200" dirty="0" smtClean="0">
                <a:solidFill>
                  <a:schemeClr val="tx1"/>
                </a:solidFill>
              </a:rPr>
              <a:t>律法既因肉體軟弱，有所不能行的，神就差遣自己的兒子，成為罪身的形狀，作了贖罪祭，在肉體中定了罪案，</a:t>
            </a:r>
            <a:r>
              <a:rPr lang="en-US" sz="4200" dirty="0" smtClean="0">
                <a:solidFill>
                  <a:schemeClr val="tx1"/>
                </a:solidFill>
              </a:rPr>
              <a:t>  (4)  </a:t>
            </a:r>
            <a:r>
              <a:rPr lang="zh-TW" altLang="en-US" sz="4200" dirty="0" smtClean="0">
                <a:solidFill>
                  <a:schemeClr val="tx1"/>
                </a:solidFill>
              </a:rPr>
              <a:t>使律法的義成就在我們這不隨從肉體、只隨從聖靈的人身上。</a:t>
            </a:r>
            <a:r>
              <a:rPr lang="en-US" sz="4200" dirty="0" smtClean="0">
                <a:solidFill>
                  <a:schemeClr val="tx1"/>
                </a:solidFill>
              </a:rPr>
              <a:t>  </a:t>
            </a:r>
            <a:endParaRPr lang="en-US" sz="4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686800" cy="65532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</a:rPr>
              <a:t>羅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8:1-4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 </a:t>
            </a:r>
            <a:r>
              <a:rPr lang="zh-TW" altLang="en-US" sz="4200" dirty="0" smtClean="0">
                <a:solidFill>
                  <a:schemeClr val="tx1"/>
                </a:solidFill>
              </a:rPr>
              <a:t>如</a:t>
            </a:r>
            <a:r>
              <a:rPr lang="zh-TW" altLang="en-US" sz="4200" dirty="0" smtClean="0">
                <a:solidFill>
                  <a:schemeClr val="tx1"/>
                </a:solidFill>
              </a:rPr>
              <a:t>今，那些在基督耶穌裡的就不定罪了。</a:t>
            </a:r>
            <a:r>
              <a:rPr lang="en-US" sz="4200" dirty="0" smtClean="0">
                <a:solidFill>
                  <a:schemeClr val="tx1"/>
                </a:solidFill>
              </a:rPr>
              <a:t>  (2)  </a:t>
            </a:r>
            <a:r>
              <a:rPr lang="zh-TW" altLang="en-US" sz="4200" dirty="0" smtClean="0">
                <a:solidFill>
                  <a:schemeClr val="tx1"/>
                </a:solidFill>
              </a:rPr>
              <a:t>因為</a:t>
            </a:r>
            <a:r>
              <a:rPr lang="zh-TW" altLang="en-US" sz="4200" u="sng" dirty="0" smtClean="0">
                <a:solidFill>
                  <a:srgbClr val="FFFF00"/>
                </a:solidFill>
              </a:rPr>
              <a:t>賜生命聖靈的律</a:t>
            </a:r>
            <a:r>
              <a:rPr lang="zh-TW" altLang="en-US" sz="4200" dirty="0" smtClean="0">
                <a:solidFill>
                  <a:schemeClr val="tx1"/>
                </a:solidFill>
              </a:rPr>
              <a:t>，在基督耶穌裡釋放了我，使我脫離</a:t>
            </a:r>
            <a:r>
              <a:rPr lang="zh-TW" altLang="en-US" sz="4200" u="sng" dirty="0" smtClean="0">
                <a:solidFill>
                  <a:srgbClr val="FFFF00"/>
                </a:solidFill>
              </a:rPr>
              <a:t>罪和死的律</a:t>
            </a:r>
            <a:r>
              <a:rPr lang="zh-TW" altLang="en-US" sz="4200" dirty="0" smtClean="0">
                <a:solidFill>
                  <a:schemeClr val="tx1"/>
                </a:solidFill>
              </a:rPr>
              <a:t>了。</a:t>
            </a:r>
            <a:r>
              <a:rPr lang="en-US" sz="4200" dirty="0" smtClean="0">
                <a:solidFill>
                  <a:schemeClr val="tx1"/>
                </a:solidFill>
              </a:rPr>
              <a:t>  (3)  </a:t>
            </a:r>
            <a:r>
              <a:rPr lang="zh-TW" altLang="en-US" sz="4200" dirty="0" smtClean="0">
                <a:solidFill>
                  <a:schemeClr val="tx1"/>
                </a:solidFill>
              </a:rPr>
              <a:t>律法既因肉體軟弱，有所不能行的，神就差遣自己的兒子，成為罪身的形狀，作了贖罪祭，在肉體中定了罪案，</a:t>
            </a:r>
            <a:r>
              <a:rPr lang="en-US" sz="4200" dirty="0" smtClean="0">
                <a:solidFill>
                  <a:schemeClr val="tx1"/>
                </a:solidFill>
              </a:rPr>
              <a:t>  (4)  </a:t>
            </a:r>
            <a:r>
              <a:rPr lang="zh-TW" altLang="en-US" sz="4200" dirty="0" smtClean="0">
                <a:solidFill>
                  <a:schemeClr val="tx1"/>
                </a:solidFill>
              </a:rPr>
              <a:t>使律法的義成就在我們這不隨從肉體、只隨從聖靈的人身上。</a:t>
            </a:r>
            <a:r>
              <a:rPr lang="en-US" sz="4200" dirty="0" smtClean="0">
                <a:solidFill>
                  <a:schemeClr val="tx1"/>
                </a:solidFill>
              </a:rPr>
              <a:t>  </a:t>
            </a:r>
            <a:endParaRPr lang="en-US" sz="4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7696200" cy="6019800"/>
          </a:xfrm>
        </p:spPr>
        <p:txBody>
          <a:bodyPr>
            <a:noAutofit/>
          </a:bodyPr>
          <a:lstStyle/>
          <a:p>
            <a:pPr algn="l"/>
            <a:r>
              <a:rPr lang="zh-TW" altLang="en-US" sz="6000" dirty="0" smtClean="0"/>
              <a:t>罪與死的律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賜生命聖靈的</a:t>
            </a:r>
            <a:r>
              <a:rPr lang="zh-TW" altLang="en-US" sz="6000" dirty="0" smtClean="0"/>
              <a:t>律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endParaRPr lang="en-US" sz="60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7696200" cy="6019800"/>
          </a:xfrm>
        </p:spPr>
        <p:txBody>
          <a:bodyPr>
            <a:noAutofit/>
          </a:bodyPr>
          <a:lstStyle/>
          <a:p>
            <a:pPr algn="l"/>
            <a:r>
              <a:rPr lang="zh-TW" altLang="en-US" sz="6000" dirty="0" smtClean="0"/>
              <a:t>靠己與靠聖靈的不</a:t>
            </a:r>
            <a:r>
              <a:rPr lang="zh-TW" altLang="en-US" sz="6000" dirty="0" smtClean="0"/>
              <a:t>同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endParaRPr lang="en-US" sz="60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7696200" cy="6019800"/>
          </a:xfrm>
        </p:spPr>
        <p:txBody>
          <a:bodyPr>
            <a:noAutofit/>
          </a:bodyPr>
          <a:lstStyle/>
          <a:p>
            <a:pPr lvl="0" algn="l"/>
            <a:r>
              <a:rPr lang="zh-TW" altLang="en-US" sz="6000" dirty="0" smtClean="0"/>
              <a:t>聖靈的律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所產生的生命效益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endParaRPr lang="en-US" sz="60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382000" cy="6019800"/>
          </a:xfrm>
        </p:spPr>
        <p:txBody>
          <a:bodyPr>
            <a:noAutofit/>
          </a:bodyPr>
          <a:lstStyle/>
          <a:p>
            <a:pPr lvl="0" algn="l"/>
            <a:r>
              <a:rPr lang="zh-TW" altLang="en-US" sz="5400" dirty="0" smtClean="0"/>
              <a:t>聖靈的</a:t>
            </a:r>
            <a:r>
              <a:rPr lang="zh-TW" altLang="en-US" sz="5400" dirty="0" smtClean="0"/>
              <a:t>律所</a:t>
            </a:r>
            <a:r>
              <a:rPr lang="zh-TW" altLang="en-US" sz="5400" dirty="0" smtClean="0"/>
              <a:t>產生的生命效</a:t>
            </a:r>
            <a:r>
              <a:rPr lang="zh-TW" altLang="en-US" sz="5400" dirty="0" smtClean="0"/>
              <a:t>益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4800" dirty="0" smtClean="0">
                <a:solidFill>
                  <a:srgbClr val="FFFF00"/>
                </a:solidFill>
              </a:rPr>
              <a:t>1.</a:t>
            </a:r>
            <a:r>
              <a:rPr lang="zh-TW" altLang="en-US" sz="4800" dirty="0" smtClean="0">
                <a:solidFill>
                  <a:srgbClr val="FFFF00"/>
                </a:solidFill>
              </a:rPr>
              <a:t> 不被定罪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6000" dirty="0" smtClean="0">
                <a:solidFill>
                  <a:srgbClr val="FFFF00"/>
                </a:solidFill>
              </a:rPr>
              <a:t/>
            </a:r>
            <a:br>
              <a:rPr lang="en-US" altLang="zh-TW" sz="6000" dirty="0" smtClean="0">
                <a:solidFill>
                  <a:srgbClr val="FFFF00"/>
                </a:solidFill>
              </a:rPr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endParaRPr lang="en-US" sz="60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382000" cy="6019800"/>
          </a:xfrm>
        </p:spPr>
        <p:txBody>
          <a:bodyPr>
            <a:noAutofit/>
          </a:bodyPr>
          <a:lstStyle/>
          <a:p>
            <a:pPr lvl="0" algn="l"/>
            <a:r>
              <a:rPr lang="zh-TW" altLang="en-US" sz="5400" dirty="0" smtClean="0"/>
              <a:t>聖靈的</a:t>
            </a:r>
            <a:r>
              <a:rPr lang="zh-TW" altLang="en-US" sz="5400" dirty="0" smtClean="0"/>
              <a:t>律所</a:t>
            </a:r>
            <a:r>
              <a:rPr lang="zh-TW" altLang="en-US" sz="5400" dirty="0" smtClean="0"/>
              <a:t>產生的生命效</a:t>
            </a:r>
            <a:r>
              <a:rPr lang="zh-TW" altLang="en-US" sz="5400" dirty="0" smtClean="0"/>
              <a:t>益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4800" dirty="0" smtClean="0">
                <a:solidFill>
                  <a:srgbClr val="FFFF00"/>
                </a:solidFill>
              </a:rPr>
              <a:t>1.</a:t>
            </a:r>
            <a:r>
              <a:rPr lang="zh-TW" altLang="en-US" sz="4800" dirty="0" smtClean="0">
                <a:solidFill>
                  <a:srgbClr val="FFFF00"/>
                </a:solidFill>
              </a:rPr>
              <a:t> 不被定罪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4800" dirty="0" smtClean="0">
                <a:solidFill>
                  <a:srgbClr val="FFFF00"/>
                </a:solidFill>
              </a:rPr>
              <a:t>2.</a:t>
            </a:r>
            <a:r>
              <a:rPr lang="zh-TW" altLang="en-US" sz="4800" dirty="0" smtClean="0">
                <a:solidFill>
                  <a:srgbClr val="FFFF00"/>
                </a:solidFill>
              </a:rPr>
              <a:t> 從</a:t>
            </a:r>
            <a:r>
              <a:rPr lang="zh-TW" altLang="en-US" sz="4800" dirty="0" smtClean="0">
                <a:solidFill>
                  <a:srgbClr val="FFFF00"/>
                </a:solidFill>
              </a:rPr>
              <a:t>罪和死的律中得到了釋放</a:t>
            </a:r>
            <a:r>
              <a:rPr lang="en-US" altLang="zh-TW" sz="6000" dirty="0" smtClean="0">
                <a:solidFill>
                  <a:srgbClr val="FFFF00"/>
                </a:solidFill>
              </a:rPr>
              <a:t/>
            </a:r>
            <a:br>
              <a:rPr lang="en-US" altLang="zh-TW" sz="6000" dirty="0" smtClean="0">
                <a:solidFill>
                  <a:srgbClr val="FFFF00"/>
                </a:solidFill>
              </a:rPr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endParaRPr lang="en-US" sz="60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382000" cy="6019800"/>
          </a:xfrm>
        </p:spPr>
        <p:txBody>
          <a:bodyPr>
            <a:noAutofit/>
          </a:bodyPr>
          <a:lstStyle/>
          <a:p>
            <a:pPr lvl="0" algn="l"/>
            <a:r>
              <a:rPr lang="zh-TW" altLang="en-US" sz="5400" dirty="0" smtClean="0"/>
              <a:t>聖靈的</a:t>
            </a:r>
            <a:r>
              <a:rPr lang="zh-TW" altLang="en-US" sz="5400" dirty="0" smtClean="0"/>
              <a:t>律所</a:t>
            </a:r>
            <a:r>
              <a:rPr lang="zh-TW" altLang="en-US" sz="5400" dirty="0" smtClean="0"/>
              <a:t>產生的生命效</a:t>
            </a:r>
            <a:r>
              <a:rPr lang="zh-TW" altLang="en-US" sz="5400" dirty="0" smtClean="0"/>
              <a:t>益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4800" dirty="0" smtClean="0">
                <a:solidFill>
                  <a:srgbClr val="FFFF00"/>
                </a:solidFill>
              </a:rPr>
              <a:t>1.</a:t>
            </a:r>
            <a:r>
              <a:rPr lang="zh-TW" altLang="en-US" sz="4800" dirty="0" smtClean="0">
                <a:solidFill>
                  <a:srgbClr val="FFFF00"/>
                </a:solidFill>
              </a:rPr>
              <a:t> 不被定罪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4800" dirty="0" smtClean="0">
                <a:solidFill>
                  <a:srgbClr val="FFFF00"/>
                </a:solidFill>
              </a:rPr>
              <a:t>2.</a:t>
            </a:r>
            <a:r>
              <a:rPr lang="zh-TW" altLang="en-US" sz="4800" dirty="0" smtClean="0">
                <a:solidFill>
                  <a:srgbClr val="FFFF00"/>
                </a:solidFill>
              </a:rPr>
              <a:t> 從</a:t>
            </a:r>
            <a:r>
              <a:rPr lang="zh-TW" altLang="en-US" sz="4800" dirty="0" smtClean="0">
                <a:solidFill>
                  <a:srgbClr val="FFFF00"/>
                </a:solidFill>
              </a:rPr>
              <a:t>罪和死的律中得到了釋</a:t>
            </a:r>
            <a:r>
              <a:rPr lang="zh-TW" altLang="en-US" sz="4800" dirty="0" smtClean="0">
                <a:solidFill>
                  <a:srgbClr val="FFFF00"/>
                </a:solidFill>
              </a:rPr>
              <a:t>放</a:t>
            </a: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4800" dirty="0" smtClean="0">
                <a:solidFill>
                  <a:srgbClr val="FFFF00"/>
                </a:solidFill>
              </a:rPr>
              <a:t>3.</a:t>
            </a:r>
            <a:r>
              <a:rPr lang="zh-TW" altLang="en-US" sz="4800" dirty="0" smtClean="0">
                <a:solidFill>
                  <a:srgbClr val="FFFF00"/>
                </a:solidFill>
              </a:rPr>
              <a:t> 與</a:t>
            </a:r>
            <a:r>
              <a:rPr lang="zh-TW" altLang="en-US" sz="4800" dirty="0" smtClean="0">
                <a:solidFill>
                  <a:srgbClr val="FFFF00"/>
                </a:solidFill>
              </a:rPr>
              <a:t>主的生命聯合</a:t>
            </a:r>
            <a:r>
              <a:rPr lang="en-US" altLang="zh-TW" sz="6000" dirty="0" smtClean="0">
                <a:solidFill>
                  <a:srgbClr val="FFFF00"/>
                </a:solidFill>
              </a:rPr>
              <a:t/>
            </a:r>
            <a:br>
              <a:rPr lang="en-US" altLang="zh-TW" sz="6000" dirty="0" smtClean="0">
                <a:solidFill>
                  <a:srgbClr val="FFFF00"/>
                </a:solidFill>
              </a:rPr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endParaRPr lang="en-US" sz="60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98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賜生命聖靈的律</vt:lpstr>
      <vt:lpstr>羅 8:1-4  如今，那些在基督耶穌裡的就不定罪了。  (2)  因為賜生命聖靈的律，在基督耶穌裡釋放了我，使我脫離罪和死的律了。  (3)  律法既因肉體軟弱，有所不能行的，神就差遣自己的兒子，成為罪身的形狀，作了贖罪祭，在肉體中定了罪案，  (4)  使律法的義成就在我們這不隨從肉體、只隨從聖靈的人身上。  </vt:lpstr>
      <vt:lpstr>羅 8:1-4  如今，那些在基督耶穌裡的就不定罪了。  (2)  因為賜生命聖靈的律，在基督耶穌裡釋放了我，使我脫離罪和死的律了。  (3)  律法既因肉體軟弱，有所不能行的，神就差遣自己的兒子，成為罪身的形狀，作了贖罪祭，在肉體中定了罪案，  (4)  使律法的義成就在我們這不隨從肉體、只隨從聖靈的人身上。  </vt:lpstr>
      <vt:lpstr>罪與死的律 賜生命聖靈的律  </vt:lpstr>
      <vt:lpstr>靠己與靠聖靈的不同  </vt:lpstr>
      <vt:lpstr>聖靈的律 所產生的生命效益  </vt:lpstr>
      <vt:lpstr>聖靈的律所產生的生命效益 1. 不被定罪   </vt:lpstr>
      <vt:lpstr>聖靈的律所產生的生命效益 1. 不被定罪 2. 從罪和死的律中得到了釋放  </vt:lpstr>
      <vt:lpstr>聖靈的律所產生的生命效益 1. 不被定罪 2. 從罪和死的律中得到了釋放 3. 與主的生命聯合  </vt:lpstr>
      <vt:lpstr>聖靈的律所產生的生命效益 1. 不被定罪 2. 從罪和死的律中得到了釋放 3. 與主的生命聯合 4. 結出聖靈/生命的果子 </vt:lpstr>
      <vt:lpstr>順從聖靈的學習 1. 要聽信從主的話  約 6:63  叫人活著的乃是靈，肉體是無益的。我對你們所說的話就是靈，就是生命。 </vt:lpstr>
      <vt:lpstr>順從聖靈的學習 2. 要學習尋求與順服聖靈在心中的感動交通  提前 5:19  不要消滅聖靈的感動  </vt:lpstr>
      <vt:lpstr>賜生命聖靈的律 基督裏的生命方式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耶和華所賜的福</dc:title>
  <dc:creator>PN</dc:creator>
  <cp:lastModifiedBy>Peter Ng</cp:lastModifiedBy>
  <cp:revision>37</cp:revision>
  <dcterms:created xsi:type="dcterms:W3CDTF">2010-04-25T15:54:48Z</dcterms:created>
  <dcterms:modified xsi:type="dcterms:W3CDTF">2013-06-30T15:51:15Z</dcterms:modified>
</cp:coreProperties>
</file>