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77" r:id="rId4"/>
    <p:sldId id="378" r:id="rId5"/>
    <p:sldId id="379" r:id="rId6"/>
    <p:sldId id="398" r:id="rId7"/>
    <p:sldId id="394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AA306"/>
    <a:srgbClr val="8E6C00"/>
    <a:srgbClr val="B08600"/>
    <a:srgbClr val="CDA703"/>
    <a:srgbClr val="615031"/>
    <a:srgbClr val="1F6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22D3-B6A8-4E52-B83D-737E036F43E6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images.christianpost.com/cn/full/4471/%E7%A5%9E%E7%9A%84%E7%A5%9D%E7%A6%8F.jpg"/>
          <p:cNvPicPr/>
          <p:nvPr/>
        </p:nvPicPr>
        <p:blipFill>
          <a:blip r:embed="rId2" cstate="print"/>
          <a:srcRect t="15771" r="2837" b="21698"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4724400"/>
            <a:ext cx="9144000" cy="1676400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ln w="285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DFPHaiBaoW9-B5-AZ" pitchFamily="82" charset="-120"/>
                <a:ea typeface="DFPHaiBaoW9-B5-AZ" pitchFamily="82" charset="-120"/>
              </a:rPr>
              <a:t>作神祝福的器皿</a:t>
            </a:r>
            <a:endParaRPr lang="en-US" sz="8000" dirty="0">
              <a:ln w="285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458200" cy="6553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不出惡言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algn="l"/>
            <a:endParaRPr lang="en-US" sz="4400" i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l"/>
            <a:r>
              <a:rPr lang="en-US" sz="4400" i="1" dirty="0" smtClean="0">
                <a:solidFill>
                  <a:schemeClr val="tx1"/>
                </a:solidFill>
                <a:latin typeface="Baskerville Old Face" pitchFamily="18" charset="0"/>
              </a:rPr>
              <a:t>Wounds That Time Won’t Heal: The Neurobiology of Child Abuse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  <a:latin typeface="Baskerville Old Face" pitchFamily="18" charset="0"/>
              </a:rPr>
              <a:t>Martin H. </a:t>
            </a:r>
            <a:r>
              <a:rPr lang="en-US" sz="4400" b="1" dirty="0" err="1" smtClean="0">
                <a:solidFill>
                  <a:schemeClr val="tx1"/>
                </a:solidFill>
                <a:latin typeface="Baskerville Old Face" pitchFamily="18" charset="0"/>
              </a:rPr>
              <a:t>Teicher</a:t>
            </a:r>
            <a:r>
              <a:rPr lang="en-US" sz="4400" b="1" dirty="0" smtClean="0">
                <a:solidFill>
                  <a:schemeClr val="tx1"/>
                </a:solidFill>
                <a:latin typeface="Baskerville Old Face" pitchFamily="18" charset="0"/>
              </a:rPr>
              <a:t>, 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  <a:latin typeface="Baskerville Old Face" pitchFamily="18" charset="0"/>
              </a:rPr>
              <a:t>Fall 2000, Cerebrum, The Dana Forum on Brain Science</a:t>
            </a:r>
            <a:endParaRPr lang="en-US" sz="4400" b="1" dirty="0" smtClean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Baskerville Old Face" pitchFamily="18" charset="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作神祝福的器皿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祝福人的信念</a:t>
            </a:r>
            <a:endParaRPr lang="en-US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作神祝福的器皿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祝福人的信念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生命改變的動力</a:t>
            </a:r>
            <a:endParaRPr lang="en-US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作神祝福的器皿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祝福人的信念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生命改變的動力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立志作祝福的使者</a:t>
            </a:r>
            <a:endParaRPr lang="en-US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作神祝福的器皿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祝福人的信念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生命改變的動力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立志作祝福的使者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作祝福者的心靈</a:t>
            </a:r>
            <a:endParaRPr lang="en-US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作神祝福的器皿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祝福人的信念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生命改變的動力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立志作祝福的使者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作祝福者的心靈</a:t>
            </a:r>
            <a:endParaRPr lang="en-US" altLang="zh-TW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8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作祝福者的語言</a:t>
            </a:r>
            <a:endParaRPr lang="en-US" sz="48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結語</a:t>
            </a:r>
          </a:p>
          <a:p>
            <a:r>
              <a:rPr lang="zh-TW" altLang="en-US" sz="40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祝福的動力能激發人美好的潛能</a:t>
            </a:r>
            <a:endParaRPr lang="en-US" altLang="zh-TW" sz="40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愛才能激發愛，恩惠才能激發恩惠</a:t>
            </a:r>
            <a:endParaRPr lang="en-US" altLang="zh-TW" sz="40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4000" b="1" dirty="0" smtClean="0">
                <a:ln>
                  <a:solidFill>
                    <a:schemeClr val="bg1"/>
                  </a:solidFill>
                </a:ln>
                <a:solidFill>
                  <a:srgbClr val="CC00CC"/>
                </a:solidFill>
                <a:latin typeface="DFPHaiBaoW9-B5-AZ" pitchFamily="82" charset="-120"/>
                <a:ea typeface="DFPHaiBaoW9-B5-AZ" pitchFamily="82" charset="-120"/>
              </a:rPr>
              <a:t>最寶貴的遺產 不是為人留下什麼 而是在人身上留下什麼</a:t>
            </a:r>
            <a:endParaRPr lang="en-US" sz="40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4000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創</a:t>
            </a:r>
            <a:r>
              <a:rPr 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1:22     </a:t>
            </a:r>
            <a:r>
              <a:rPr lang="zh-TW" altLang="en-US" sz="4800" u="sng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神就賜福給這一切</a:t>
            </a:r>
            <a:r>
              <a:rPr lang="zh-TW" alt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，說：「滋生繁多，充滿海中的水；雀鳥也要多生在地上。</a:t>
            </a:r>
            <a:r>
              <a:rPr lang="zh-CN" alt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」</a:t>
            </a:r>
            <a:endParaRPr lang="en-US" sz="4000" dirty="0" smtClean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endParaRPr lang="en-US" altLang="zh-TW" sz="1800" dirty="0" smtClean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創</a:t>
            </a:r>
            <a:r>
              <a:rPr 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1:27-28    </a:t>
            </a:r>
            <a:r>
              <a:rPr lang="zh-TW" alt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神就照著自己的形像造人，乃是照著他的形像造男造女。</a:t>
            </a:r>
            <a:r>
              <a:rPr 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(28)  </a:t>
            </a:r>
            <a:r>
              <a:rPr lang="zh-TW" altLang="en-US" sz="4800" u="sng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神就賜福給他們</a:t>
            </a:r>
            <a:r>
              <a:rPr lang="zh-TW" altLang="en-US" sz="40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，又對他們說：「要生養眾多，遍滿地面，治理這地，也要管理海裡的魚、空中的鳥，和地上各樣行動的活物。」</a:t>
            </a:r>
            <a:endParaRPr lang="en-US" sz="4000" dirty="0" smtClean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endParaRPr lang="en-US" altLang="zh-TW" sz="4400" dirty="0" smtClean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  <a:p>
            <a:endParaRPr lang="en-US" altLang="zh-TW" sz="4400" dirty="0" smtClean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啟</a:t>
            </a:r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22:14  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那些洗淨自己衣服的</a:t>
            </a:r>
            <a:r>
              <a:rPr lang="zh-TW" altLang="en-US" sz="4800" b="1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有福了</a:t>
            </a:r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！可得權柄能到生命樹那裡，也能從門進城。</a:t>
            </a:r>
            <a:endParaRPr lang="en-US" sz="4400" dirty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endParaRPr lang="en-US" altLang="zh-TW" sz="4400" dirty="0" smtClean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「你要離開本地、本族、父家，往我所要指示你的地去。我必叫你成為大國。我必賜福給你，叫你的名為大；你也要叫別人得福。」</a:t>
            </a:r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(</a:t>
            </a:r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創十二</a:t>
            </a:r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1~2)</a:t>
            </a:r>
            <a:endParaRPr lang="en-US" sz="4400" dirty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10600" cy="65532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彼前</a:t>
            </a:r>
            <a:r>
              <a:rPr lang="en-US" sz="36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3:8-11 </a:t>
            </a:r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</a:p>
          <a:p>
            <a:pPr algn="l"/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總而言之，你們都要同心，彼此體恤，相愛如弟兄，存慈憐謙卑的心。</a:t>
            </a:r>
            <a:r>
              <a:rPr 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(9)  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不以惡報惡，以辱罵還辱罵，倒要祝福；因你們是為此蒙召，好叫你們承受福氣。</a:t>
            </a:r>
            <a:r>
              <a:rPr 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(10)  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因為經上說：人若愛生命，願享美福，須要禁止舌頭不出惡言，嘴唇不說詭詐的話；</a:t>
            </a:r>
            <a:r>
              <a:rPr 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(11)  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也要離惡行善；尋求和睦，一心追趕。</a:t>
            </a:r>
            <a:endParaRPr lang="en-US" sz="4100" dirty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10600" cy="65532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彼前</a:t>
            </a:r>
            <a:r>
              <a:rPr lang="en-US" sz="36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3:8-11 </a:t>
            </a:r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</a:t>
            </a:r>
          </a:p>
          <a:p>
            <a:pPr algn="l"/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總而言之，你們都要同心，彼此體恤，相愛如弟兄，存慈憐謙卑的心。</a:t>
            </a:r>
            <a:r>
              <a:rPr 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(9)  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不以惡報惡，以辱罵還辱罵，</a:t>
            </a:r>
            <a:r>
              <a:rPr lang="zh-TW" altLang="en-US" sz="4400" b="1" u="sng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倒要祝福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；因你們是為此蒙召，好叫你們</a:t>
            </a:r>
            <a:r>
              <a:rPr lang="zh-TW" altLang="en-US" sz="4400" b="1" u="sng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承受福氣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。</a:t>
            </a:r>
            <a:r>
              <a:rPr 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(10)  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因為經上說：人若愛生命，願享美福，須要禁止舌頭不出惡言，嘴唇不說詭詐的話；</a:t>
            </a:r>
            <a:r>
              <a:rPr 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(11)  </a:t>
            </a:r>
            <a:r>
              <a:rPr lang="zh-TW" altLang="en-US" sz="41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也要離惡行善；尋求和睦，一心追趕。</a:t>
            </a:r>
            <a:endParaRPr lang="en-US" sz="4100" dirty="0">
              <a:solidFill>
                <a:schemeClr val="tx1"/>
              </a:solidFill>
              <a:latin typeface="DFPTanLiW5-B5-AZ" pitchFamily="66" charset="-120"/>
              <a:ea typeface="DFPTanLi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endParaRPr lang="en-US" altLang="zh-TW" sz="5400" b="1" dirty="0" smtClean="0"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5400" b="1" dirty="0" smtClean="0"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承受福氣：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彼此祝福，生活和睦</a:t>
            </a:r>
            <a:endParaRPr lang="en-US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endParaRPr lang="en-US" altLang="zh-TW" sz="5400" b="1" dirty="0" smtClean="0"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sz="5400" b="1" dirty="0" smtClean="0"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倒要祝福</a:t>
            </a:r>
            <a:endParaRPr lang="en-US" sz="54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"/>
            <a:ext cx="8458200" cy="6553200"/>
          </a:xfrm>
        </p:spPr>
        <p:txBody>
          <a:bodyPr>
            <a:noAutofit/>
          </a:bodyPr>
          <a:lstStyle/>
          <a:p>
            <a:endParaRPr lang="en-US" altLang="zh-TW" sz="5400" b="1" dirty="0" smtClean="0"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不出惡言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(10)  </a:t>
            </a:r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因為經上說：人若愛生命，願享美福，須要禁止舌頭</a:t>
            </a:r>
            <a:r>
              <a:rPr lang="zh-TW" altLang="en-US" sz="4800" b="1" u="sng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不出惡言</a:t>
            </a:r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，嘴唇不說詭詐的話；</a:t>
            </a:r>
            <a:r>
              <a:rPr 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  (11)  </a:t>
            </a:r>
            <a:r>
              <a:rPr lang="zh-TW" altLang="en-US" sz="4400" dirty="0" smtClean="0">
                <a:solidFill>
                  <a:schemeClr val="tx1"/>
                </a:solidFill>
                <a:latin typeface="DFPTanLiW5-B5-AZ" pitchFamily="66" charset="-120"/>
                <a:ea typeface="DFPTanLiW5-B5-AZ" pitchFamily="66" charset="-120"/>
              </a:rPr>
              <a:t>也要離惡行善；尋求和睦，一心追趕。</a:t>
            </a:r>
            <a:endParaRPr lang="en-US" sz="44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797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作神祝福的器皿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基督裏的自由</dc:title>
  <dc:creator>Peter Ng</dc:creator>
  <cp:lastModifiedBy>Peter Ng</cp:lastModifiedBy>
  <cp:revision>21</cp:revision>
  <dcterms:created xsi:type="dcterms:W3CDTF">2014-05-04T14:10:42Z</dcterms:created>
  <dcterms:modified xsi:type="dcterms:W3CDTF">2014-08-10T15:25:28Z</dcterms:modified>
</cp:coreProperties>
</file>