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A703"/>
    <a:srgbClr val="615031"/>
    <a:srgbClr val="1F60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60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222D3-B6A8-4E52-B83D-737E036F43E6}" type="datetimeFigureOut">
              <a:rPr lang="en-US" smtClean="0"/>
              <a:t>5/4/2014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0CC16-E804-4A81-BE62-39EA897801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zh-TW" altLang="en-US" sz="8000" b="1" dirty="0" smtClean="0">
                <a:solidFill>
                  <a:srgbClr val="CDA703"/>
                </a:solidFill>
                <a:latin typeface="DFPNewChuan-B5-AZ" pitchFamily="66" charset="-120"/>
                <a:ea typeface="DFPNewChuan-B5-AZ" pitchFamily="66" charset="-120"/>
              </a:rPr>
              <a:t>基督裏的自由</a:t>
            </a:r>
            <a:endParaRPr lang="en-US" b="1" dirty="0">
              <a:solidFill>
                <a:srgbClr val="CDA703"/>
              </a:solidFill>
              <a:latin typeface="DFPNewChuan-B5-AZ" pitchFamily="66" charset="-120"/>
              <a:ea typeface="DFPNewChuan-B5-AZ" pitchFamily="66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7391400" y="228600"/>
            <a:ext cx="1752600" cy="122682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10600" cy="6324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rgbClr val="FFC000"/>
                </a:solidFill>
              </a:rPr>
              <a:t>(</a:t>
            </a:r>
            <a:r>
              <a:rPr lang="zh-TW" altLang="en-US" sz="4400" b="1" dirty="0">
                <a:solidFill>
                  <a:srgbClr val="FFC000"/>
                </a:solidFill>
              </a:rPr>
              <a:t>三</a:t>
            </a:r>
            <a:r>
              <a:rPr lang="en-US" sz="4400" b="1" dirty="0">
                <a:solidFill>
                  <a:srgbClr val="FFC000"/>
                </a:solidFill>
              </a:rPr>
              <a:t>)</a:t>
            </a:r>
            <a:r>
              <a:rPr lang="zh-TW" altLang="en-US" sz="4400" b="1" dirty="0">
                <a:solidFill>
                  <a:srgbClr val="FFC000"/>
                </a:solidFill>
              </a:rPr>
              <a:t>在基督裏得真自</a:t>
            </a:r>
            <a:r>
              <a:rPr lang="zh-TW" altLang="en-US" sz="4400" b="1" dirty="0" smtClean="0">
                <a:solidFill>
                  <a:srgbClr val="FFC000"/>
                </a:solidFill>
              </a:rPr>
              <a:t>由</a:t>
            </a:r>
            <a:endParaRPr lang="en-US" altLang="zh-TW" sz="4400" b="1" dirty="0" smtClean="0">
              <a:solidFill>
                <a:srgbClr val="FFC000"/>
              </a:solidFill>
            </a:endParaRPr>
          </a:p>
          <a:p>
            <a:endParaRPr lang="en-US" altLang="zh-TW" sz="4400" dirty="0" smtClean="0">
              <a:latin typeface="DFPGangBiW2-B5-AZ" pitchFamily="66" charset="-120"/>
              <a:ea typeface="DFPGangBiW2-B5-AZ" pitchFamily="66" charset="-120"/>
            </a:endParaRPr>
          </a:p>
          <a:p>
            <a:endParaRPr lang="en-US" altLang="zh-TW" sz="4400" dirty="0" smtClean="0"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400" dirty="0" smtClean="0">
                <a:latin typeface="DFPGangBiW2-B5-AZ" pitchFamily="66" charset="-120"/>
                <a:ea typeface="DFPGangBiW2-B5-AZ" pitchFamily="66" charset="-120"/>
              </a:rPr>
              <a:t>約</a:t>
            </a:r>
            <a:r>
              <a:rPr lang="en-US" altLang="zh-TW" sz="4400" dirty="0" smtClean="0">
                <a:latin typeface="DFPGangBiW2-B5-AZ" pitchFamily="66" charset="-120"/>
                <a:ea typeface="DFPGangBiW2-B5-AZ" pitchFamily="66" charset="-120"/>
              </a:rPr>
              <a:t>8:</a:t>
            </a:r>
            <a:r>
              <a:rPr lang="en-US" sz="4400" dirty="0" smtClean="0">
                <a:latin typeface="DFPGangBiW2-B5-AZ" pitchFamily="66" charset="-120"/>
                <a:ea typeface="DFPGangBiW2-B5-AZ" pitchFamily="66" charset="-120"/>
              </a:rPr>
              <a:t>36  </a:t>
            </a:r>
          </a:p>
          <a:p>
            <a:r>
              <a:rPr lang="zh-TW" altLang="en-US" sz="4400" dirty="0" smtClean="0">
                <a:latin typeface="DFPGangBiW2-B5-AZ" pitchFamily="66" charset="-120"/>
                <a:ea typeface="DFPGangBiW2-B5-AZ" pitchFamily="66" charset="-120"/>
              </a:rPr>
              <a:t>所</a:t>
            </a:r>
            <a:r>
              <a:rPr lang="zh-TW" altLang="en-US" sz="4400" dirty="0">
                <a:latin typeface="DFPGangBiW2-B5-AZ" pitchFamily="66" charset="-120"/>
                <a:ea typeface="DFPGangBiW2-B5-AZ" pitchFamily="66" charset="-120"/>
              </a:rPr>
              <a:t>以天父的兒子若叫你們自由</a:t>
            </a:r>
            <a:r>
              <a:rPr lang="zh-TW" altLang="en-US" sz="4400" dirty="0" smtClean="0">
                <a:latin typeface="DFPGangBiW2-B5-AZ" pitchFamily="66" charset="-120"/>
                <a:ea typeface="DFPGangBiW2-B5-AZ" pitchFamily="66" charset="-120"/>
              </a:rPr>
              <a:t>，</a:t>
            </a:r>
            <a:endParaRPr lang="en-US" altLang="zh-TW" sz="4400" dirty="0" smtClean="0"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400" dirty="0" smtClean="0">
                <a:latin typeface="DFPGangBiW2-B5-AZ" pitchFamily="66" charset="-120"/>
                <a:ea typeface="DFPGangBiW2-B5-AZ" pitchFamily="66" charset="-120"/>
              </a:rPr>
              <a:t>你</a:t>
            </a:r>
            <a:r>
              <a:rPr lang="zh-TW" altLang="en-US" sz="4400" dirty="0">
                <a:latin typeface="DFPGangBiW2-B5-AZ" pitchFamily="66" charset="-120"/>
                <a:ea typeface="DFPGangBiW2-B5-AZ" pitchFamily="66" charset="-120"/>
              </a:rPr>
              <a:t>們就真自由了。</a:t>
            </a:r>
            <a:endParaRPr lang="en-US" sz="4400" dirty="0">
              <a:latin typeface="DFPGangBiW2-B5-AZ" pitchFamily="66" charset="-120"/>
              <a:ea typeface="DFPGangBiW2-B5-AZ" pitchFamily="66" charset="-120"/>
            </a:endParaRPr>
          </a:p>
          <a:p>
            <a:endParaRPr lang="en-US" sz="4400" dirty="0">
              <a:solidFill>
                <a:srgbClr val="FFC000"/>
              </a:solidFill>
            </a:endParaRPr>
          </a:p>
          <a:p>
            <a:endParaRPr lang="en-US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7391400" y="228600"/>
            <a:ext cx="1752600" cy="122682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10600" cy="6324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rgbClr val="FFC000"/>
                </a:solidFill>
              </a:rPr>
              <a:t>(</a:t>
            </a:r>
            <a:r>
              <a:rPr lang="zh-TW" altLang="en-US" sz="4400" b="1" dirty="0">
                <a:solidFill>
                  <a:srgbClr val="FFC000"/>
                </a:solidFill>
              </a:rPr>
              <a:t>三</a:t>
            </a:r>
            <a:r>
              <a:rPr lang="en-US" sz="4400" b="1" dirty="0">
                <a:solidFill>
                  <a:srgbClr val="FFC000"/>
                </a:solidFill>
              </a:rPr>
              <a:t>)</a:t>
            </a:r>
            <a:r>
              <a:rPr lang="zh-TW" altLang="en-US" sz="4400" b="1" dirty="0">
                <a:solidFill>
                  <a:srgbClr val="FFC000"/>
                </a:solidFill>
              </a:rPr>
              <a:t>在基督裏得真自</a:t>
            </a:r>
            <a:r>
              <a:rPr lang="zh-TW" altLang="en-US" sz="4400" b="1" dirty="0" smtClean="0">
                <a:solidFill>
                  <a:srgbClr val="FFC000"/>
                </a:solidFill>
              </a:rPr>
              <a:t>由</a:t>
            </a:r>
            <a:endParaRPr lang="en-US" altLang="zh-TW" sz="4400" b="1" dirty="0" smtClean="0">
              <a:solidFill>
                <a:srgbClr val="FFC000"/>
              </a:solidFill>
            </a:endParaRPr>
          </a:p>
          <a:p>
            <a:endParaRPr lang="en-US" altLang="zh-TW" sz="4400" dirty="0" smtClean="0"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en-US" sz="4400" b="1" dirty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1. </a:t>
            </a:r>
            <a:r>
              <a:rPr lang="zh-TW" altLang="en-US" sz="4400" b="1" dirty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從作奴僕到作兒子的自由</a:t>
            </a:r>
            <a:endParaRPr lang="en-US" sz="4400" dirty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en-US" sz="4400" dirty="0">
                <a:latin typeface="DFPGangBiW2-B5-AZ" pitchFamily="66" charset="-120"/>
                <a:ea typeface="DFPGangBiW2-B5-AZ" pitchFamily="66" charset="-120"/>
              </a:rPr>
              <a:t>(34)  </a:t>
            </a:r>
            <a:r>
              <a:rPr lang="zh-TW" altLang="en-US" sz="4400" dirty="0">
                <a:latin typeface="DFPGangBiW2-B5-AZ" pitchFamily="66" charset="-120"/>
                <a:ea typeface="DFPGangBiW2-B5-AZ" pitchFamily="66" charset="-120"/>
              </a:rPr>
              <a:t>。。。所有犯罪的就是罪的奴僕。</a:t>
            </a:r>
            <a:r>
              <a:rPr lang="en-US" sz="4400" dirty="0">
                <a:latin typeface="DFPGangBiW2-B5-AZ" pitchFamily="66" charset="-120"/>
                <a:ea typeface="DFPGangBiW2-B5-AZ" pitchFamily="66" charset="-120"/>
              </a:rPr>
              <a:t>(35)</a:t>
            </a:r>
            <a:r>
              <a:rPr lang="zh-TW" altLang="en-US" sz="4400" dirty="0">
                <a:latin typeface="DFPGangBiW2-B5-AZ" pitchFamily="66" charset="-120"/>
                <a:ea typeface="DFPGangBiW2-B5-AZ" pitchFamily="66" charset="-120"/>
              </a:rPr>
              <a:t>奴僕不能永遠住在家裡；兒子是永遠住在家裡。</a:t>
            </a:r>
            <a:r>
              <a:rPr lang="en-US" sz="4400" dirty="0">
                <a:latin typeface="DFPGangBiW2-B5-AZ" pitchFamily="66" charset="-120"/>
                <a:ea typeface="DFPGangBiW2-B5-AZ" pitchFamily="66" charset="-120"/>
              </a:rPr>
              <a:t>(36)</a:t>
            </a:r>
            <a:r>
              <a:rPr lang="zh-TW" altLang="en-US" sz="4400" dirty="0">
                <a:latin typeface="DFPGangBiW2-B5-AZ" pitchFamily="66" charset="-120"/>
                <a:ea typeface="DFPGangBiW2-B5-AZ" pitchFamily="66" charset="-120"/>
              </a:rPr>
              <a:t>所以天父的兒子若叫你們自由，你們就真自由了。</a:t>
            </a:r>
            <a:endParaRPr lang="en-US" sz="4400" dirty="0">
              <a:latin typeface="DFPGangBiW2-B5-AZ" pitchFamily="66" charset="-120"/>
              <a:ea typeface="DFPGangBiW2-B5-AZ" pitchFamily="66" charset="-120"/>
            </a:endParaRPr>
          </a:p>
          <a:p>
            <a:endParaRPr lang="en-US" sz="4400" dirty="0">
              <a:solidFill>
                <a:srgbClr val="FFC000"/>
              </a:solidFill>
            </a:endParaRPr>
          </a:p>
          <a:p>
            <a:endParaRPr lang="en-US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7391400" y="228600"/>
            <a:ext cx="1752600" cy="122682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10600" cy="6324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rgbClr val="FFC000"/>
                </a:solidFill>
              </a:rPr>
              <a:t>(</a:t>
            </a:r>
            <a:r>
              <a:rPr lang="zh-TW" altLang="en-US" sz="4400" b="1" dirty="0">
                <a:solidFill>
                  <a:srgbClr val="FFC000"/>
                </a:solidFill>
              </a:rPr>
              <a:t>三</a:t>
            </a:r>
            <a:r>
              <a:rPr lang="en-US" sz="4400" b="1" dirty="0">
                <a:solidFill>
                  <a:srgbClr val="FFC000"/>
                </a:solidFill>
              </a:rPr>
              <a:t>)</a:t>
            </a:r>
            <a:r>
              <a:rPr lang="zh-TW" altLang="en-US" sz="4400" b="1" dirty="0">
                <a:solidFill>
                  <a:srgbClr val="FFC000"/>
                </a:solidFill>
              </a:rPr>
              <a:t>在基督裏得真自</a:t>
            </a:r>
            <a:r>
              <a:rPr lang="zh-TW" altLang="en-US" sz="4400" b="1" dirty="0" smtClean="0">
                <a:solidFill>
                  <a:srgbClr val="FFC000"/>
                </a:solidFill>
              </a:rPr>
              <a:t>由</a:t>
            </a:r>
            <a:endParaRPr lang="en-US" altLang="zh-TW" sz="4400" b="1" dirty="0" smtClean="0">
              <a:solidFill>
                <a:srgbClr val="FFC000"/>
              </a:solidFill>
            </a:endParaRPr>
          </a:p>
          <a:p>
            <a:pPr algn="l"/>
            <a:endParaRPr lang="en-US" altLang="zh-TW" sz="4400" dirty="0" smtClean="0"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en-US" sz="4400" b="1" dirty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2. </a:t>
            </a:r>
            <a:r>
              <a:rPr lang="zh-TW" altLang="en-US" sz="4400" b="1" dirty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在基督裏得真理而來的自由</a:t>
            </a:r>
            <a:endParaRPr lang="en-US" sz="4400" dirty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zh-TW" altLang="en-US" sz="4400" dirty="0">
                <a:latin typeface="DFPGangBiW2-B5-AZ" pitchFamily="66" charset="-120"/>
                <a:ea typeface="DFPGangBiW2-B5-AZ" pitchFamily="66" charset="-120"/>
              </a:rPr>
              <a:t>耶穌對信他的猶太人說：「你們若常常遵守我的道，就真是我的門徒；</a:t>
            </a:r>
            <a:r>
              <a:rPr lang="en-US" sz="4400" dirty="0">
                <a:latin typeface="DFPGangBiW2-B5-AZ" pitchFamily="66" charset="-120"/>
                <a:ea typeface="DFPGangBiW2-B5-AZ" pitchFamily="66" charset="-120"/>
              </a:rPr>
              <a:t>  (32)</a:t>
            </a:r>
            <a:r>
              <a:rPr lang="zh-TW" altLang="en-US" sz="4400" dirty="0">
                <a:latin typeface="DFPGangBiW2-B5-AZ" pitchFamily="66" charset="-120"/>
                <a:ea typeface="DFPGangBiW2-B5-AZ" pitchFamily="66" charset="-120"/>
              </a:rPr>
              <a:t>你們必曉得真理，真理必叫你們得以自由</a:t>
            </a:r>
            <a:r>
              <a:rPr lang="zh-TW" altLang="en-US" sz="4400" dirty="0" smtClean="0">
                <a:latin typeface="DFPGangBiW2-B5-AZ" pitchFamily="66" charset="-120"/>
                <a:ea typeface="DFPGangBiW2-B5-AZ" pitchFamily="66" charset="-120"/>
              </a:rPr>
              <a:t>。」</a:t>
            </a:r>
            <a:endParaRPr lang="en-US" sz="4400" dirty="0">
              <a:solidFill>
                <a:srgbClr val="FFC0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endParaRPr lang="en-US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7391400" y="228600"/>
            <a:ext cx="1752600" cy="122682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915400" cy="6324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rgbClr val="FFC000"/>
                </a:solidFill>
              </a:rPr>
              <a:t>(</a:t>
            </a:r>
            <a:r>
              <a:rPr lang="zh-TW" altLang="en-US" sz="4400" b="1" dirty="0">
                <a:solidFill>
                  <a:srgbClr val="FFC000"/>
                </a:solidFill>
              </a:rPr>
              <a:t>三</a:t>
            </a:r>
            <a:r>
              <a:rPr lang="en-US" sz="4400" b="1" dirty="0">
                <a:solidFill>
                  <a:srgbClr val="FFC000"/>
                </a:solidFill>
              </a:rPr>
              <a:t>)</a:t>
            </a:r>
            <a:r>
              <a:rPr lang="zh-TW" altLang="en-US" sz="4400" b="1" dirty="0">
                <a:solidFill>
                  <a:srgbClr val="FFC000"/>
                </a:solidFill>
              </a:rPr>
              <a:t>在基督裏得真自</a:t>
            </a:r>
            <a:r>
              <a:rPr lang="zh-TW" altLang="en-US" sz="4400" b="1" dirty="0" smtClean="0">
                <a:solidFill>
                  <a:srgbClr val="FFC000"/>
                </a:solidFill>
              </a:rPr>
              <a:t>由</a:t>
            </a:r>
            <a:endParaRPr lang="en-US" altLang="zh-TW" sz="4400" b="1" dirty="0" smtClean="0">
              <a:solidFill>
                <a:srgbClr val="FFC000"/>
              </a:solidFill>
            </a:endParaRPr>
          </a:p>
          <a:p>
            <a:pPr algn="l"/>
            <a:endParaRPr lang="en-US" altLang="zh-TW" sz="4400" dirty="0" smtClean="0"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en-US" sz="4400" b="1" dirty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2. </a:t>
            </a:r>
            <a:r>
              <a:rPr lang="zh-TW" altLang="en-US" sz="4400" b="1" dirty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在基督裏得真理而來的自由</a:t>
            </a:r>
            <a:endParaRPr lang="en-US" sz="4400" dirty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lvl="0"/>
            <a:r>
              <a:rPr lang="zh-TW" altLang="en-US" sz="4000" dirty="0" smtClean="0"/>
              <a:t>◎</a:t>
            </a:r>
            <a:r>
              <a:rPr lang="zh-TW" altLang="en-US" sz="4000" dirty="0" smtClean="0"/>
              <a:t>正</a:t>
            </a:r>
            <a:r>
              <a:rPr lang="zh-TW" altLang="en-US" sz="4000" dirty="0"/>
              <a:t>确的信念與思維才能得生命的自由</a:t>
            </a:r>
            <a:endParaRPr lang="en-US" sz="4000" dirty="0"/>
          </a:p>
          <a:p>
            <a:endParaRPr lang="en-US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7391400" y="228600"/>
            <a:ext cx="1752600" cy="122682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915400" cy="6324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rgbClr val="FFC000"/>
                </a:solidFill>
              </a:rPr>
              <a:t>(</a:t>
            </a:r>
            <a:r>
              <a:rPr lang="zh-TW" altLang="en-US" sz="4400" b="1" dirty="0">
                <a:solidFill>
                  <a:srgbClr val="FFC000"/>
                </a:solidFill>
              </a:rPr>
              <a:t>三</a:t>
            </a:r>
            <a:r>
              <a:rPr lang="en-US" sz="4400" b="1" dirty="0">
                <a:solidFill>
                  <a:srgbClr val="FFC000"/>
                </a:solidFill>
              </a:rPr>
              <a:t>)</a:t>
            </a:r>
            <a:r>
              <a:rPr lang="zh-TW" altLang="en-US" sz="4400" b="1" dirty="0">
                <a:solidFill>
                  <a:srgbClr val="FFC000"/>
                </a:solidFill>
              </a:rPr>
              <a:t>在基督裏得真自</a:t>
            </a:r>
            <a:r>
              <a:rPr lang="zh-TW" altLang="en-US" sz="4400" b="1" dirty="0" smtClean="0">
                <a:solidFill>
                  <a:srgbClr val="FFC000"/>
                </a:solidFill>
              </a:rPr>
              <a:t>由</a:t>
            </a:r>
            <a:endParaRPr lang="en-US" altLang="zh-TW" sz="4400" b="1" dirty="0" smtClean="0">
              <a:solidFill>
                <a:srgbClr val="FFC000"/>
              </a:solidFill>
            </a:endParaRPr>
          </a:p>
          <a:p>
            <a:pPr algn="l"/>
            <a:endParaRPr lang="en-US" altLang="zh-TW" sz="4400" dirty="0" smtClean="0"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en-US" sz="4400" b="1" dirty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2. </a:t>
            </a:r>
            <a:r>
              <a:rPr lang="zh-TW" altLang="en-US" sz="4400" b="1" dirty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在基督裏得真理而來的自由</a:t>
            </a:r>
            <a:endParaRPr lang="en-US" sz="4400" dirty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lvl="0" algn="l"/>
            <a:r>
              <a:rPr lang="zh-TW" altLang="en-US" sz="4000" dirty="0" smtClean="0"/>
              <a:t>◎正</a:t>
            </a:r>
            <a:r>
              <a:rPr lang="zh-TW" altLang="en-US" sz="4000" dirty="0"/>
              <a:t>确的信念與思維才能得生命的自</a:t>
            </a:r>
            <a:r>
              <a:rPr lang="zh-TW" altLang="en-US" sz="4000" dirty="0" smtClean="0"/>
              <a:t>由</a:t>
            </a:r>
            <a:endParaRPr lang="en-US" altLang="zh-TW" sz="4000" dirty="0" smtClean="0"/>
          </a:p>
          <a:p>
            <a:pPr algn="l"/>
            <a:r>
              <a:rPr lang="zh-TW" altLang="en-US" sz="4000" dirty="0" smtClean="0"/>
              <a:t>◎</a:t>
            </a:r>
            <a:r>
              <a:rPr lang="zh-TW" altLang="en-US" sz="4000" dirty="0" smtClean="0"/>
              <a:t>耶</a:t>
            </a:r>
            <a:r>
              <a:rPr lang="zh-TW" altLang="en-US" sz="4000" dirty="0"/>
              <a:t>穌的道是叫人得真自由的真理</a:t>
            </a:r>
            <a:endParaRPr lang="en-US" sz="4000" dirty="0"/>
          </a:p>
          <a:p>
            <a:pPr lvl="0"/>
            <a:endParaRPr lang="en-US" sz="4000" dirty="0"/>
          </a:p>
          <a:p>
            <a:endParaRPr lang="en-US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7391400" y="228600"/>
            <a:ext cx="1752600" cy="122682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33400"/>
            <a:ext cx="8915400" cy="63246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rgbClr val="FFC000"/>
                </a:solidFill>
              </a:rPr>
              <a:t>(</a:t>
            </a:r>
            <a:r>
              <a:rPr lang="zh-TW" altLang="en-US" sz="4400" b="1" dirty="0">
                <a:solidFill>
                  <a:srgbClr val="FFC000"/>
                </a:solidFill>
              </a:rPr>
              <a:t>三</a:t>
            </a:r>
            <a:r>
              <a:rPr lang="en-US" sz="4400" b="1" dirty="0">
                <a:solidFill>
                  <a:srgbClr val="FFC000"/>
                </a:solidFill>
              </a:rPr>
              <a:t>)</a:t>
            </a:r>
            <a:r>
              <a:rPr lang="zh-TW" altLang="en-US" sz="4400" b="1" dirty="0">
                <a:solidFill>
                  <a:srgbClr val="FFC000"/>
                </a:solidFill>
              </a:rPr>
              <a:t>在基督裏得真自</a:t>
            </a:r>
            <a:r>
              <a:rPr lang="zh-TW" altLang="en-US" sz="4400" b="1" dirty="0" smtClean="0">
                <a:solidFill>
                  <a:srgbClr val="FFC000"/>
                </a:solidFill>
              </a:rPr>
              <a:t>由</a:t>
            </a:r>
            <a:endParaRPr lang="en-US" altLang="zh-TW" sz="4400" b="1" dirty="0" smtClean="0">
              <a:solidFill>
                <a:srgbClr val="FFC000"/>
              </a:solidFill>
            </a:endParaRPr>
          </a:p>
          <a:p>
            <a:pPr algn="l"/>
            <a:endParaRPr lang="en-US" altLang="zh-TW" sz="4400" dirty="0" smtClean="0"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en-US" sz="42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1. </a:t>
            </a:r>
            <a:r>
              <a:rPr lang="zh-TW" altLang="en-US" sz="42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從作奴僕到作兒子的自由</a:t>
            </a:r>
            <a:endParaRPr lang="en-US" sz="4200" dirty="0" smtClean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en-US" sz="42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2</a:t>
            </a:r>
            <a:r>
              <a:rPr lang="en-US" sz="4200" b="1" dirty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. </a:t>
            </a:r>
            <a:r>
              <a:rPr lang="zh-TW" altLang="en-US" sz="4200" b="1" dirty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在基督裏得真理而來的自</a:t>
            </a:r>
            <a:r>
              <a:rPr lang="zh-TW" altLang="en-US" sz="4200" b="1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由</a:t>
            </a:r>
            <a:endParaRPr lang="en-US" altLang="zh-TW" sz="4200" dirty="0" smtClean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algn="l"/>
            <a:r>
              <a:rPr lang="en-US" altLang="zh-TW" sz="4200" u="sng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3. </a:t>
            </a:r>
            <a:r>
              <a:rPr lang="zh-TW" altLang="en-US" sz="4200" u="sng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要</a:t>
            </a:r>
            <a:r>
              <a:rPr lang="zh-TW" altLang="en-US" sz="4200" u="sng" dirty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遵行耶穌的道才能明白祂的真理</a:t>
            </a:r>
            <a:endParaRPr lang="en-US" sz="4200" u="sng" dirty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pPr lvl="0"/>
            <a:endParaRPr lang="en-US" sz="4000" dirty="0"/>
          </a:p>
          <a:p>
            <a:endParaRPr lang="en-US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7391400" y="228600"/>
            <a:ext cx="1752600" cy="122682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33400"/>
            <a:ext cx="8915400" cy="6324600"/>
          </a:xfrm>
        </p:spPr>
        <p:txBody>
          <a:bodyPr>
            <a:noAutofit/>
          </a:bodyPr>
          <a:lstStyle/>
          <a:p>
            <a:endParaRPr lang="en-US" altLang="zh-TW" sz="4400" b="1" dirty="0" smtClean="0"/>
          </a:p>
          <a:p>
            <a:endParaRPr lang="en-US" altLang="zh-TW" sz="4400" b="1" dirty="0"/>
          </a:p>
          <a:p>
            <a:r>
              <a:rPr lang="zh-TW" altLang="en-US" sz="4400" b="1" dirty="0" smtClean="0">
                <a:solidFill>
                  <a:srgbClr val="FFC000"/>
                </a:solidFill>
              </a:rPr>
              <a:t>結</a:t>
            </a:r>
            <a:r>
              <a:rPr lang="zh-TW" altLang="en-US" sz="4400" b="1" dirty="0">
                <a:solidFill>
                  <a:srgbClr val="FFC000"/>
                </a:solidFill>
              </a:rPr>
              <a:t>語</a:t>
            </a:r>
            <a:endParaRPr lang="en-US" sz="4400" dirty="0">
              <a:solidFill>
                <a:srgbClr val="FFC000"/>
              </a:solidFill>
            </a:endParaRPr>
          </a:p>
          <a:p>
            <a:r>
              <a:rPr lang="zh-TW" altLang="en-US" sz="4400" dirty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不要因內心的驕</a:t>
            </a:r>
            <a:r>
              <a:rPr lang="zh-TW" altLang="en-US" sz="4400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傲</a:t>
            </a:r>
            <a:endParaRPr lang="en-US" altLang="zh-TW" sz="4400" dirty="0" smtClean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4400" dirty="0" smtClean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而</a:t>
            </a:r>
            <a:r>
              <a:rPr lang="zh-TW" altLang="en-US" sz="4400" dirty="0">
                <a:solidFill>
                  <a:srgbClr val="FFFF00"/>
                </a:solidFill>
                <a:latin typeface="DFPGangBiW2-B5-AZ" pitchFamily="66" charset="-120"/>
                <a:ea typeface="DFPGangBiW2-B5-AZ" pitchFamily="66" charset="-120"/>
              </a:rPr>
              <a:t>被耶穌的真理絆倒了</a:t>
            </a:r>
            <a:endParaRPr lang="en-US" sz="4400" dirty="0">
              <a:solidFill>
                <a:srgbClr val="FFFF00"/>
              </a:solidFill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7391400" y="228600"/>
            <a:ext cx="1752600" cy="122682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33400"/>
            <a:ext cx="8915400" cy="6324600"/>
          </a:xfrm>
        </p:spPr>
        <p:txBody>
          <a:bodyPr>
            <a:noAutofit/>
          </a:bodyPr>
          <a:lstStyle/>
          <a:p>
            <a:endParaRPr lang="en-US" altLang="zh-TW" sz="4400" b="1" dirty="0" smtClean="0"/>
          </a:p>
          <a:p>
            <a:endParaRPr lang="en-US" altLang="zh-TW" sz="4400" b="1" dirty="0"/>
          </a:p>
          <a:p>
            <a:r>
              <a:rPr lang="zh-TW" altLang="en-US" sz="4400" dirty="0" smtClean="0">
                <a:latin typeface="DFPGangBiW2-B5-AZ" pitchFamily="66" charset="-120"/>
                <a:ea typeface="DFPGangBiW2-B5-AZ" pitchFamily="66" charset="-120"/>
              </a:rPr>
              <a:t>林</a:t>
            </a:r>
            <a:r>
              <a:rPr lang="zh-TW" altLang="en-US" sz="4400" dirty="0">
                <a:latin typeface="DFPGangBiW2-B5-AZ" pitchFamily="66" charset="-120"/>
                <a:ea typeface="DFPGangBiW2-B5-AZ" pitchFamily="66" charset="-120"/>
              </a:rPr>
              <a:t>後</a:t>
            </a:r>
            <a:r>
              <a:rPr lang="en-US" sz="4400" dirty="0">
                <a:latin typeface="DFPGangBiW2-B5-AZ" pitchFamily="66" charset="-120"/>
                <a:ea typeface="DFPGangBiW2-B5-AZ" pitchFamily="66" charset="-120"/>
              </a:rPr>
              <a:t> 3:17  </a:t>
            </a:r>
            <a:endParaRPr lang="en-US" sz="4400" dirty="0" smtClean="0"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5400" b="1" dirty="0" smtClean="0">
                <a:latin typeface="DFPGangBiW2-B5-AZ" pitchFamily="66" charset="-120"/>
                <a:ea typeface="DFPGangBiW2-B5-AZ" pitchFamily="66" charset="-120"/>
              </a:rPr>
              <a:t>主</a:t>
            </a:r>
            <a:r>
              <a:rPr lang="zh-TW" altLang="en-US" sz="5400" b="1" dirty="0">
                <a:latin typeface="DFPGangBiW2-B5-AZ" pitchFamily="66" charset="-120"/>
                <a:ea typeface="DFPGangBiW2-B5-AZ" pitchFamily="66" charset="-120"/>
              </a:rPr>
              <a:t>就是那靈</a:t>
            </a:r>
            <a:r>
              <a:rPr lang="zh-TW" altLang="en-US" sz="5400" b="1" dirty="0" smtClean="0">
                <a:latin typeface="DFPGangBiW2-B5-AZ" pitchFamily="66" charset="-120"/>
                <a:ea typeface="DFPGangBiW2-B5-AZ" pitchFamily="66" charset="-120"/>
              </a:rPr>
              <a:t>；</a:t>
            </a:r>
            <a:endParaRPr lang="en-US" altLang="zh-TW" sz="5400" b="1" dirty="0" smtClean="0"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5400" b="1" dirty="0" smtClean="0">
                <a:latin typeface="DFPGangBiW2-B5-AZ" pitchFamily="66" charset="-120"/>
                <a:ea typeface="DFPGangBiW2-B5-AZ" pitchFamily="66" charset="-120"/>
              </a:rPr>
              <a:t>主</a:t>
            </a:r>
            <a:r>
              <a:rPr lang="zh-TW" altLang="en-US" sz="5400" b="1" dirty="0">
                <a:latin typeface="DFPGangBiW2-B5-AZ" pitchFamily="66" charset="-120"/>
                <a:ea typeface="DFPGangBiW2-B5-AZ" pitchFamily="66" charset="-120"/>
              </a:rPr>
              <a:t>的靈在那裡</a:t>
            </a:r>
            <a:r>
              <a:rPr lang="zh-TW" altLang="en-US" sz="5400" b="1" dirty="0" smtClean="0">
                <a:latin typeface="DFPGangBiW2-B5-AZ" pitchFamily="66" charset="-120"/>
                <a:ea typeface="DFPGangBiW2-B5-AZ" pitchFamily="66" charset="-120"/>
              </a:rPr>
              <a:t>，</a:t>
            </a:r>
            <a:endParaRPr lang="en-US" altLang="zh-TW" sz="5400" b="1" dirty="0" smtClean="0">
              <a:latin typeface="DFPGangBiW2-B5-AZ" pitchFamily="66" charset="-120"/>
              <a:ea typeface="DFPGangBiW2-B5-AZ" pitchFamily="66" charset="-120"/>
            </a:endParaRPr>
          </a:p>
          <a:p>
            <a:r>
              <a:rPr lang="zh-TW" altLang="en-US" sz="5400" b="1" dirty="0" smtClean="0">
                <a:latin typeface="DFPGangBiW2-B5-AZ" pitchFamily="66" charset="-120"/>
                <a:ea typeface="DFPGangBiW2-B5-AZ" pitchFamily="66" charset="-120"/>
              </a:rPr>
              <a:t>那</a:t>
            </a:r>
            <a:r>
              <a:rPr lang="zh-TW" altLang="en-US" sz="5400" b="1" dirty="0">
                <a:latin typeface="DFPGangBiW2-B5-AZ" pitchFamily="66" charset="-120"/>
                <a:ea typeface="DFPGangBiW2-B5-AZ" pitchFamily="66" charset="-120"/>
              </a:rPr>
              <a:t>裡就得以自由。</a:t>
            </a:r>
            <a:endParaRPr lang="en-US" sz="5400" b="1" dirty="0">
              <a:latin typeface="DFPGangBiW2-B5-AZ" pitchFamily="66" charset="-120"/>
              <a:ea typeface="DFPGangBiW2-B5-AZ" pitchFamily="66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7391400" y="228600"/>
            <a:ext cx="1752600" cy="122682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610600" cy="5867400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 smtClean="0"/>
              <a:t>約</a:t>
            </a:r>
            <a:r>
              <a:rPr lang="en-US" sz="4400" dirty="0" smtClean="0"/>
              <a:t> 8:31-36  </a:t>
            </a:r>
          </a:p>
          <a:p>
            <a:pPr algn="l"/>
            <a:r>
              <a:rPr lang="zh-TW" altLang="en-US" sz="4400" dirty="0" smtClean="0"/>
              <a:t>耶穌對信他的猶太人說：「你們若常常遵守我的道，就真是我的門徒；</a:t>
            </a:r>
            <a:r>
              <a:rPr lang="en-US" sz="4400" dirty="0" smtClean="0"/>
              <a:t>  (32)  </a:t>
            </a:r>
            <a:r>
              <a:rPr lang="zh-TW" altLang="en-US" sz="4400" dirty="0" smtClean="0"/>
              <a:t>你們必曉得真理，真理必叫你們得以自由。」</a:t>
            </a:r>
            <a:r>
              <a:rPr lang="en-US" sz="4400" dirty="0" smtClean="0"/>
              <a:t>  (33)  </a:t>
            </a:r>
            <a:r>
              <a:rPr lang="zh-TW" altLang="en-US" sz="4400" dirty="0" smtClean="0"/>
              <a:t>他們回答說：「我們是亞伯拉罕的後裔，從來沒有作過誰的奴僕。你怎麼說</a:t>
            </a:r>
            <a:r>
              <a:rPr lang="en-US" altLang="zh-TW" sz="4400" dirty="0" smtClean="0"/>
              <a:t>『</a:t>
            </a:r>
            <a:r>
              <a:rPr lang="zh-TW" altLang="en-US" sz="4400" dirty="0" smtClean="0"/>
              <a:t>你們必得自由</a:t>
            </a:r>
            <a:r>
              <a:rPr lang="en-US" altLang="zh-TW" sz="4400" dirty="0" smtClean="0"/>
              <a:t>』</a:t>
            </a:r>
            <a:r>
              <a:rPr lang="zh-TW" altLang="en-US" sz="4400" dirty="0" smtClean="0"/>
              <a:t>呢？」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7391400" y="228600"/>
            <a:ext cx="1752600" cy="122682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10600" cy="5181600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 smtClean="0"/>
              <a:t> </a:t>
            </a:r>
            <a:r>
              <a:rPr lang="en-US" sz="4400" dirty="0" smtClean="0"/>
              <a:t>(34)  </a:t>
            </a:r>
            <a:r>
              <a:rPr lang="zh-TW" altLang="en-US" sz="4400" dirty="0" smtClean="0"/>
              <a:t>耶穌回答說：「我實實在在的告訴你們，所有犯罪的就是罪的奴僕。</a:t>
            </a:r>
            <a:r>
              <a:rPr lang="en-US" sz="4400" dirty="0" smtClean="0"/>
              <a:t>  (35)  </a:t>
            </a:r>
            <a:r>
              <a:rPr lang="zh-TW" altLang="en-US" sz="4400" dirty="0" smtClean="0"/>
              <a:t>奴僕不能永遠住在家裡；兒子是永遠住在家裡。</a:t>
            </a:r>
            <a:r>
              <a:rPr lang="en-US" sz="4400" dirty="0" smtClean="0"/>
              <a:t>  (36)  </a:t>
            </a:r>
            <a:r>
              <a:rPr lang="zh-TW" altLang="en-US" sz="4400" dirty="0" smtClean="0"/>
              <a:t>所以天父的兒子若叫你們自由，你們就真自由了。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7391400" y="228600"/>
            <a:ext cx="1752600" cy="122682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10600" cy="6477000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/>
              <a:t>約</a:t>
            </a:r>
            <a:r>
              <a:rPr lang="en-US" sz="4400" dirty="0"/>
              <a:t> 8:28-30  </a:t>
            </a:r>
            <a:endParaRPr lang="en-US" sz="4400" dirty="0" smtClean="0"/>
          </a:p>
          <a:p>
            <a:pPr algn="l"/>
            <a:r>
              <a:rPr lang="zh-TW" altLang="en-US" sz="4400" dirty="0" smtClean="0"/>
              <a:t>所</a:t>
            </a:r>
            <a:r>
              <a:rPr lang="zh-TW" altLang="en-US" sz="4400" dirty="0"/>
              <a:t>以耶穌說：「你們舉起人</a:t>
            </a:r>
            <a:r>
              <a:rPr lang="zh-TW" altLang="en-US" sz="4400" dirty="0" smtClean="0"/>
              <a:t>子</a:t>
            </a:r>
            <a:r>
              <a:rPr lang="en-US" altLang="zh-TW" sz="4400" dirty="0"/>
              <a:t> </a:t>
            </a:r>
            <a:r>
              <a:rPr lang="en-US" altLang="zh-TW" sz="4400" dirty="0" smtClean="0"/>
              <a:t>     </a:t>
            </a:r>
            <a:r>
              <a:rPr lang="zh-TW" altLang="en-US" sz="4400" dirty="0" smtClean="0"/>
              <a:t>以</a:t>
            </a:r>
            <a:r>
              <a:rPr lang="zh-TW" altLang="en-US" sz="4400" dirty="0"/>
              <a:t>後，</a:t>
            </a:r>
            <a:r>
              <a:rPr lang="zh-TW" altLang="en-US" sz="4400" b="1" u="sng" dirty="0"/>
              <a:t>必知道我是基督</a:t>
            </a:r>
            <a:r>
              <a:rPr lang="zh-TW" altLang="en-US" sz="4400" dirty="0"/>
              <a:t>，並且知道我沒有一件事是憑著自己做的。我說這些話乃是照著父所教訓我的。</a:t>
            </a:r>
            <a:r>
              <a:rPr lang="en-US" sz="4400" dirty="0"/>
              <a:t>  (29)  </a:t>
            </a:r>
            <a:r>
              <a:rPr lang="zh-TW" altLang="en-US" sz="4400" dirty="0"/>
              <a:t>那差我來的是與我同在；他沒有撇下我獨自在這裡，因為我常做他所喜悅的事。」</a:t>
            </a:r>
            <a:r>
              <a:rPr lang="en-US" sz="4400" dirty="0"/>
              <a:t>  (30)  </a:t>
            </a:r>
            <a:r>
              <a:rPr lang="zh-TW" altLang="en-US" sz="4400" b="1" u="sng" dirty="0"/>
              <a:t>耶穌說這話的時候，就有許多人信他。</a:t>
            </a:r>
            <a:endParaRPr lang="en-US" sz="4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7391400" y="228600"/>
            <a:ext cx="1752600" cy="122682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8610600" cy="5867400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 smtClean="0"/>
              <a:t>約</a:t>
            </a:r>
            <a:r>
              <a:rPr lang="en-US" sz="4400" dirty="0" smtClean="0"/>
              <a:t> 8:31-3</a:t>
            </a:r>
            <a:r>
              <a:rPr lang="en-US" altLang="zh-TW" sz="4400" dirty="0" smtClean="0"/>
              <a:t>3</a:t>
            </a:r>
            <a:endParaRPr lang="en-US" sz="4400" dirty="0" smtClean="0"/>
          </a:p>
          <a:p>
            <a:pPr algn="l"/>
            <a:r>
              <a:rPr lang="zh-TW" altLang="en-US" sz="4400" dirty="0" smtClean="0"/>
              <a:t>耶穌對信他的猶太人說：「你們若常常遵守我的道，就真是我的門徒；</a:t>
            </a:r>
            <a:r>
              <a:rPr lang="en-US" sz="4400" dirty="0" smtClean="0"/>
              <a:t>  (32)  </a:t>
            </a:r>
            <a:r>
              <a:rPr lang="zh-TW" altLang="en-US" sz="4400" dirty="0" smtClean="0"/>
              <a:t>你們</a:t>
            </a:r>
            <a:r>
              <a:rPr lang="zh-TW" altLang="en-US" sz="4400" b="1" u="sng" dirty="0" smtClean="0"/>
              <a:t>必曉得真理，真理必叫你們得以自由</a:t>
            </a:r>
            <a:r>
              <a:rPr lang="zh-TW" altLang="en-US" sz="4400" dirty="0" smtClean="0"/>
              <a:t>。」</a:t>
            </a:r>
            <a:r>
              <a:rPr lang="en-US" sz="4400" dirty="0" smtClean="0"/>
              <a:t>  (33)  </a:t>
            </a:r>
            <a:r>
              <a:rPr lang="zh-TW" altLang="en-US" sz="4400" dirty="0" smtClean="0"/>
              <a:t>他們回答說：「我們是亞伯拉罕的後裔，</a:t>
            </a:r>
            <a:r>
              <a:rPr lang="zh-TW" altLang="en-US" sz="4400" b="1" u="sng" dirty="0" smtClean="0"/>
              <a:t>從來沒有作過誰的奴僕。你怎麼說</a:t>
            </a:r>
            <a:r>
              <a:rPr lang="en-US" altLang="zh-TW" sz="4400" b="1" u="sng" dirty="0" smtClean="0"/>
              <a:t>『</a:t>
            </a:r>
            <a:r>
              <a:rPr lang="zh-TW" altLang="en-US" sz="4400" b="1" u="sng" dirty="0" smtClean="0"/>
              <a:t>你們必得自由</a:t>
            </a:r>
            <a:r>
              <a:rPr lang="en-US" altLang="zh-TW" sz="4400" b="1" u="sng" dirty="0" smtClean="0"/>
              <a:t>』</a:t>
            </a:r>
            <a:r>
              <a:rPr lang="zh-TW" altLang="en-US" sz="4400" b="1" u="sng" dirty="0" smtClean="0"/>
              <a:t>呢？</a:t>
            </a:r>
            <a:r>
              <a:rPr lang="zh-TW" altLang="en-US" sz="4400" dirty="0" smtClean="0"/>
              <a:t>」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7391400" y="228600"/>
            <a:ext cx="1752600" cy="122682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10600" cy="5181600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 smtClean="0"/>
              <a:t> </a:t>
            </a:r>
            <a:r>
              <a:rPr lang="en-US" sz="4400" dirty="0" smtClean="0"/>
              <a:t>(34)  </a:t>
            </a:r>
            <a:r>
              <a:rPr lang="zh-TW" altLang="en-US" sz="4400" dirty="0" smtClean="0"/>
              <a:t>耶穌回答說：「我實實在在的告訴你們，</a:t>
            </a:r>
            <a:r>
              <a:rPr lang="zh-TW" altLang="en-US" sz="4400" b="1" u="sng" dirty="0" smtClean="0"/>
              <a:t>所有犯罪的就是罪的奴僕</a:t>
            </a:r>
            <a:r>
              <a:rPr lang="zh-TW" altLang="en-US" sz="4400" dirty="0" smtClean="0"/>
              <a:t>。</a:t>
            </a:r>
            <a:r>
              <a:rPr lang="en-US" sz="4400" dirty="0" smtClean="0"/>
              <a:t>  (35)  </a:t>
            </a:r>
            <a:r>
              <a:rPr lang="zh-TW" altLang="en-US" sz="4400" dirty="0" smtClean="0"/>
              <a:t>奴僕不能永遠住在家裡；兒子是永遠住在家裡。</a:t>
            </a:r>
            <a:r>
              <a:rPr lang="en-US" sz="4400" dirty="0" smtClean="0"/>
              <a:t>  (36)  </a:t>
            </a:r>
            <a:r>
              <a:rPr lang="zh-TW" altLang="en-US" sz="4400" dirty="0" smtClean="0"/>
              <a:t>所以</a:t>
            </a:r>
            <a:r>
              <a:rPr lang="zh-TW" altLang="en-US" sz="4400" b="1" u="sng" dirty="0" smtClean="0"/>
              <a:t>天父的兒子若叫你們自由，你們就真自由了</a:t>
            </a:r>
            <a:r>
              <a:rPr lang="zh-TW" altLang="en-US" sz="4400" dirty="0" smtClean="0"/>
              <a:t>。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7391400" y="228600"/>
            <a:ext cx="1752600" cy="122682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10600" cy="5181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C000"/>
                </a:solidFill>
              </a:rPr>
              <a:t>(</a:t>
            </a:r>
            <a:r>
              <a:rPr lang="zh-TW" altLang="en-US" sz="4400" b="1" dirty="0">
                <a:solidFill>
                  <a:srgbClr val="FFC000"/>
                </a:solidFill>
              </a:rPr>
              <a:t>一</a:t>
            </a:r>
            <a:r>
              <a:rPr lang="en-US" sz="4400" b="1" dirty="0">
                <a:solidFill>
                  <a:srgbClr val="FFC000"/>
                </a:solidFill>
              </a:rPr>
              <a:t>)</a:t>
            </a:r>
            <a:r>
              <a:rPr lang="zh-TW" altLang="en-US" sz="4400" b="1" dirty="0">
                <a:solidFill>
                  <a:srgbClr val="FFC000"/>
                </a:solidFill>
              </a:rPr>
              <a:t>罪的奴僕</a:t>
            </a:r>
            <a:endParaRPr lang="en-US" sz="4400" dirty="0">
              <a:solidFill>
                <a:srgbClr val="FFC000"/>
              </a:solidFill>
            </a:endParaRPr>
          </a:p>
          <a:p>
            <a:r>
              <a:rPr lang="zh-TW" altLang="en-US" sz="4400" dirty="0"/>
              <a:t>所有犯罪的就是罪的奴僕</a:t>
            </a:r>
            <a:r>
              <a:rPr lang="zh-TW" altLang="en-US" sz="4400" dirty="0" smtClean="0"/>
              <a:t>，</a:t>
            </a:r>
            <a:endParaRPr lang="en-US" altLang="zh-TW" sz="4400" dirty="0" smtClean="0"/>
          </a:p>
          <a:p>
            <a:r>
              <a:rPr lang="zh-TW" altLang="en-US" sz="4400" dirty="0" smtClean="0"/>
              <a:t>這</a:t>
            </a:r>
            <a:r>
              <a:rPr lang="zh-TW" altLang="en-US" sz="4400" dirty="0"/>
              <a:t>是所有犯罪的人的不自由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7391400" y="228600"/>
            <a:ext cx="1752600" cy="122682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10600" cy="5181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(</a:t>
            </a:r>
            <a:r>
              <a:rPr lang="zh-TW" altLang="en-US" sz="2800" b="1" dirty="0" smtClean="0">
                <a:solidFill>
                  <a:srgbClr val="FFC000"/>
                </a:solidFill>
              </a:rPr>
              <a:t>一</a:t>
            </a:r>
            <a:r>
              <a:rPr lang="en-US" sz="2800" b="1" dirty="0" smtClean="0">
                <a:solidFill>
                  <a:srgbClr val="FFC000"/>
                </a:solidFill>
              </a:rPr>
              <a:t>)</a:t>
            </a:r>
            <a:r>
              <a:rPr lang="zh-TW" altLang="en-US" sz="2800" b="1" dirty="0" smtClean="0">
                <a:solidFill>
                  <a:srgbClr val="FFC000"/>
                </a:solidFill>
              </a:rPr>
              <a:t>罪的奴僕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4400" b="1" dirty="0" smtClean="0">
                <a:solidFill>
                  <a:srgbClr val="FFC000"/>
                </a:solidFill>
              </a:rPr>
              <a:t>(</a:t>
            </a:r>
            <a:r>
              <a:rPr lang="zh-TW" altLang="en-US" sz="4400" b="1" dirty="0">
                <a:solidFill>
                  <a:srgbClr val="FFC000"/>
                </a:solidFill>
              </a:rPr>
              <a:t>二</a:t>
            </a:r>
            <a:r>
              <a:rPr lang="en-US" sz="4400" b="1" dirty="0">
                <a:solidFill>
                  <a:srgbClr val="FFC000"/>
                </a:solidFill>
              </a:rPr>
              <a:t>)</a:t>
            </a:r>
            <a:r>
              <a:rPr lang="zh-TW" altLang="en-US" sz="4400" b="1" dirty="0">
                <a:solidFill>
                  <a:srgbClr val="FFC000"/>
                </a:solidFill>
              </a:rPr>
              <a:t>罪的轄制</a:t>
            </a:r>
            <a:endParaRPr lang="en-US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XFYx7aqei-zHaI3FV-QG43DQk6nYYrtcxuN-Ks2twQjq4IMrAkA"/>
          <p:cNvPicPr>
            <a:picLocks noChangeAspect="1" noChangeArrowheads="1"/>
          </p:cNvPicPr>
          <p:nvPr/>
        </p:nvPicPr>
        <p:blipFill>
          <a:blip r:embed="rId2" cstate="print"/>
          <a:srcRect l="5805" r="149"/>
          <a:stretch>
            <a:fillRect/>
          </a:stretch>
        </p:blipFill>
        <p:spPr bwMode="auto">
          <a:xfrm>
            <a:off x="7391400" y="228600"/>
            <a:ext cx="1752600" cy="122682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10600" cy="5181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(</a:t>
            </a:r>
            <a:r>
              <a:rPr lang="zh-TW" altLang="en-US" sz="2800" b="1" dirty="0" smtClean="0">
                <a:solidFill>
                  <a:srgbClr val="FFC000"/>
                </a:solidFill>
              </a:rPr>
              <a:t>一</a:t>
            </a:r>
            <a:r>
              <a:rPr lang="en-US" sz="2800" b="1" dirty="0" smtClean="0">
                <a:solidFill>
                  <a:srgbClr val="FFC000"/>
                </a:solidFill>
              </a:rPr>
              <a:t>)</a:t>
            </a:r>
            <a:r>
              <a:rPr lang="zh-TW" altLang="en-US" sz="2800" b="1" dirty="0" smtClean="0">
                <a:solidFill>
                  <a:srgbClr val="FFC000"/>
                </a:solidFill>
              </a:rPr>
              <a:t>罪的奴僕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b="1" dirty="0" smtClean="0">
                <a:solidFill>
                  <a:srgbClr val="FFC000"/>
                </a:solidFill>
              </a:rPr>
              <a:t>(</a:t>
            </a:r>
            <a:r>
              <a:rPr lang="zh-TW" altLang="en-US" sz="2800" b="1" dirty="0">
                <a:solidFill>
                  <a:srgbClr val="FFC000"/>
                </a:solidFill>
              </a:rPr>
              <a:t>二</a:t>
            </a:r>
            <a:r>
              <a:rPr lang="en-US" sz="2800" b="1" dirty="0">
                <a:solidFill>
                  <a:srgbClr val="FFC000"/>
                </a:solidFill>
              </a:rPr>
              <a:t>)</a:t>
            </a:r>
            <a:r>
              <a:rPr lang="zh-TW" altLang="en-US" sz="2800" b="1" dirty="0">
                <a:solidFill>
                  <a:srgbClr val="FFC000"/>
                </a:solidFill>
              </a:rPr>
              <a:t>罪的轄</a:t>
            </a:r>
            <a:r>
              <a:rPr lang="zh-TW" altLang="en-US" sz="2800" b="1" dirty="0" smtClean="0">
                <a:solidFill>
                  <a:srgbClr val="FFC000"/>
                </a:solidFill>
              </a:rPr>
              <a:t>制</a:t>
            </a:r>
            <a:endParaRPr lang="en-US" altLang="zh-TW" sz="2800" b="1" dirty="0" smtClean="0">
              <a:solidFill>
                <a:srgbClr val="FFC000"/>
              </a:solidFill>
            </a:endParaRPr>
          </a:p>
          <a:p>
            <a:r>
              <a:rPr lang="en-US" sz="4400" b="1" dirty="0">
                <a:solidFill>
                  <a:srgbClr val="FFC000"/>
                </a:solidFill>
              </a:rPr>
              <a:t>(</a:t>
            </a:r>
            <a:r>
              <a:rPr lang="zh-TW" altLang="en-US" sz="4400" b="1" dirty="0">
                <a:solidFill>
                  <a:srgbClr val="FFC000"/>
                </a:solidFill>
              </a:rPr>
              <a:t>三</a:t>
            </a:r>
            <a:r>
              <a:rPr lang="en-US" sz="4400" b="1" dirty="0">
                <a:solidFill>
                  <a:srgbClr val="FFC000"/>
                </a:solidFill>
              </a:rPr>
              <a:t>)</a:t>
            </a:r>
            <a:r>
              <a:rPr lang="zh-TW" altLang="en-US" sz="4400" b="1" dirty="0">
                <a:solidFill>
                  <a:srgbClr val="FFC000"/>
                </a:solidFill>
              </a:rPr>
              <a:t>在基督裏得真自由</a:t>
            </a:r>
            <a:endParaRPr lang="en-US" sz="4400" dirty="0">
              <a:solidFill>
                <a:srgbClr val="FFC000"/>
              </a:solidFill>
            </a:endParaRPr>
          </a:p>
          <a:p>
            <a:endParaRPr lang="en-US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954</Words>
  <Application>Microsoft Office PowerPoint</Application>
  <PresentationFormat>On-screen Show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基督裏的自由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基督裏的自由</dc:title>
  <dc:creator>Peter Ng</dc:creator>
  <cp:lastModifiedBy>Peter Ng</cp:lastModifiedBy>
  <cp:revision>1</cp:revision>
  <dcterms:created xsi:type="dcterms:W3CDTF">2014-05-04T14:10:42Z</dcterms:created>
  <dcterms:modified xsi:type="dcterms:W3CDTF">2014-05-04T15:04:02Z</dcterms:modified>
</cp:coreProperties>
</file>