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310" r:id="rId4"/>
    <p:sldId id="311" r:id="rId5"/>
    <p:sldId id="313" r:id="rId6"/>
    <p:sldId id="312" r:id="rId7"/>
    <p:sldId id="315" r:id="rId8"/>
    <p:sldId id="314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53" d="100"/>
          <a:sy n="53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3E1EF-1D79-4AFB-9D54-4A958BF6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5116-3256-4776-9476-5896ACA58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81415-CFC6-411F-8A1D-8ABB0B57F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235A-690F-48B2-BF36-FD0D56E14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C5A7-0B54-4DF2-9925-8ED202B81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6C6F-0BFD-4ADD-B3A3-5905FA16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5C4E4-E67E-4D2D-B1C1-D85C1EA14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62480-F224-4C5B-8554-534D28818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4AA59-B23F-4689-976B-C6220D5D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6C043-6D84-441B-9428-C94A7510E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33473-9475-4B93-B63F-B367A7F1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26252E0-3A26-4042-A20E-E91DCA948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alwaysnjoy.com/wp-content/uploads/2013/04/Pure-in-He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2583" cy="6858000"/>
          </a:xfrm>
          <a:prstGeom prst="rect">
            <a:avLst/>
          </a:prstGeom>
          <a:noFill/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962400"/>
            <a:ext cx="7772400" cy="2643188"/>
          </a:xfrm>
        </p:spPr>
        <p:txBody>
          <a:bodyPr/>
          <a:lstStyle/>
          <a:p>
            <a:pPr eaLnBrk="1" hangingPunct="1"/>
            <a:r>
              <a:rPr lang="zh-TW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>有福的心靈</a:t>
            </a:r>
            <a:r>
              <a:rPr lang="en-US" altLang="zh-TW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/>
            </a:r>
            <a:br>
              <a:rPr lang="en-US" altLang="zh-TW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</a:br>
            <a:r>
              <a:rPr lang="zh-TW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>聖潔純正的心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有福的心靈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八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：持守公義的心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太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5:10)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為義受逼迫的人有福了！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因為天國是他們的。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有福的心靈</a:t>
            </a: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六</a:t>
            </a:r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：聖潔純正的心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太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5:8)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清心的人有福了！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因為他們必得見神。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福由心生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何謂看見神</a:t>
            </a: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何謂清心的人</a:t>
            </a: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清心原文為純正純淨專一的心。</a:t>
            </a: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英譯為</a:t>
            </a:r>
            <a:r>
              <a:rPr lang="en-US" sz="4000" dirty="0" smtClean="0">
                <a:solidFill>
                  <a:schemeClr val="bg1"/>
                </a:solidFill>
              </a:rPr>
              <a:t> "pure in heart"</a:t>
            </a:r>
            <a:r>
              <a:rPr lang="zh-TW" altLang="en-US" sz="4000" dirty="0" smtClean="0">
                <a:solidFill>
                  <a:schemeClr val="bg1"/>
                </a:solidFill>
              </a:rPr>
              <a:t>。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何謂清心的人</a:t>
            </a: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童真型</a:t>
            </a: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太</a:t>
            </a:r>
            <a:r>
              <a:rPr lang="en-US" sz="4000" dirty="0" smtClean="0">
                <a:solidFill>
                  <a:schemeClr val="bg1"/>
                </a:solidFill>
              </a:rPr>
              <a:t>19:14   </a:t>
            </a:r>
            <a:r>
              <a:rPr lang="zh-TW" altLang="en-US" sz="4000" dirty="0" smtClean="0">
                <a:solidFill>
                  <a:schemeClr val="bg1"/>
                </a:solidFill>
              </a:rPr>
              <a:t>耶穌說：「讓小孩子到我這裡來，不要禁止他們，因為在天國的正是這樣的人。」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7696200" cy="6477000"/>
          </a:xfrm>
        </p:spPr>
        <p:txBody>
          <a:bodyPr/>
          <a:lstStyle/>
          <a:p>
            <a:r>
              <a:rPr lang="zh-TW" alt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何謂清心的人</a:t>
            </a: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智慧型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箴</a:t>
            </a:r>
            <a:r>
              <a:rPr lang="en-US" sz="4000" dirty="0" smtClean="0">
                <a:solidFill>
                  <a:schemeClr val="bg1"/>
                </a:solidFill>
              </a:rPr>
              <a:t> 2:7 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他給正直人存留真智慧，</a:t>
            </a: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給行為純正的人作盾牌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382000" cy="6172200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FFC000"/>
                </a:solidFill>
              </a:rPr>
              <a:t>各種叫人看不見神的阻礙</a:t>
            </a:r>
            <a:r>
              <a:rPr lang="en-US" altLang="zh-TW" sz="5400" b="1" dirty="0" smtClean="0">
                <a:solidFill>
                  <a:srgbClr val="FFC000"/>
                </a:solidFill>
              </a:rPr>
              <a:t/>
            </a:r>
            <a:br>
              <a:rPr lang="en-US" altLang="zh-TW" sz="5400" b="1" dirty="0" smtClean="0">
                <a:solidFill>
                  <a:srgbClr val="FFC000"/>
                </a:solidFill>
              </a:rPr>
            </a:b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此等不信之人</a:t>
            </a: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被這世界的神弄瞎了心眼，</a:t>
            </a: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不叫基督榮耀福音的光照著他們。</a:t>
            </a: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基督本是神的像。</a:t>
            </a: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>林後</a:t>
            </a:r>
            <a:r>
              <a:rPr lang="en-US" sz="4000" dirty="0" smtClean="0">
                <a:solidFill>
                  <a:schemeClr val="bg1"/>
                </a:solidFill>
              </a:rPr>
              <a:t> 4:4 </a:t>
            </a:r>
            <a:r>
              <a:rPr lang="zh-TW" altLang="en-US" sz="4000" dirty="0" smtClean="0">
                <a:solidFill>
                  <a:schemeClr val="bg1"/>
                </a:solidFill>
              </a:rPr>
              <a:t/>
            </a:r>
            <a:br>
              <a:rPr lang="zh-TW" alt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382000" cy="6172200"/>
          </a:xfrm>
        </p:spPr>
        <p:txBody>
          <a:bodyPr/>
          <a:lstStyle/>
          <a:p>
            <a:pPr algn="l"/>
            <a:r>
              <a:rPr lang="zh-TW" altLang="en-US" sz="5400" b="1" dirty="0" smtClean="0">
                <a:solidFill>
                  <a:srgbClr val="FFC000"/>
                </a:solidFill>
              </a:rPr>
              <a:t>各種叫人看不見神的阻礙</a:t>
            </a:r>
            <a:r>
              <a:rPr lang="en-US" altLang="zh-TW" sz="5400" b="1" dirty="0" smtClean="0">
                <a:solidFill>
                  <a:srgbClr val="FFC000"/>
                </a:solidFill>
              </a:rPr>
              <a:t/>
            </a:r>
            <a:br>
              <a:rPr lang="en-US" altLang="zh-TW" sz="5400" b="1" dirty="0" smtClean="0">
                <a:solidFill>
                  <a:srgbClr val="FFC000"/>
                </a:solidFill>
              </a:rPr>
            </a:b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人理性的驕傲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dirty="0" smtClean="0">
                <a:solidFill>
                  <a:schemeClr val="bg1"/>
                </a:solidFill>
              </a:rPr>
              <a:t/>
            </a:r>
            <a:br>
              <a:rPr lang="zh-TW" alt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382000" cy="6172200"/>
          </a:xfrm>
        </p:spPr>
        <p:txBody>
          <a:bodyPr/>
          <a:lstStyle/>
          <a:p>
            <a:pPr algn="l"/>
            <a:r>
              <a:rPr lang="zh-TW" altLang="en-US" sz="5400" b="1" dirty="0" smtClean="0">
                <a:solidFill>
                  <a:srgbClr val="FFC000"/>
                </a:solidFill>
              </a:rPr>
              <a:t>各種叫人看不見神的阻礙</a:t>
            </a:r>
            <a:r>
              <a:rPr lang="en-US" altLang="zh-TW" sz="5400" b="1" dirty="0" smtClean="0">
                <a:solidFill>
                  <a:srgbClr val="FFC000"/>
                </a:solidFill>
              </a:rPr>
              <a:t/>
            </a:r>
            <a:br>
              <a:rPr lang="en-US" altLang="zh-TW" sz="5400" b="1" dirty="0" smtClean="0">
                <a:solidFill>
                  <a:srgbClr val="FFC000"/>
                </a:solidFill>
              </a:rPr>
            </a:b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人理性的驕傲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文化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的成見虛謊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有福的心靈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一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：追求靈性財富的心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太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5:3)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虛心的人有福了！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因為天國是他們的。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382000" cy="6172200"/>
          </a:xfrm>
        </p:spPr>
        <p:txBody>
          <a:bodyPr/>
          <a:lstStyle/>
          <a:p>
            <a:pPr algn="l"/>
            <a:r>
              <a:rPr lang="zh-TW" altLang="en-US" sz="5400" b="1" dirty="0" smtClean="0">
                <a:solidFill>
                  <a:srgbClr val="FFC000"/>
                </a:solidFill>
              </a:rPr>
              <a:t>各種叫人看不見神的阻礙</a:t>
            </a:r>
            <a:r>
              <a:rPr lang="en-US" altLang="zh-TW" sz="5400" b="1" dirty="0" smtClean="0">
                <a:solidFill>
                  <a:srgbClr val="FFC000"/>
                </a:solidFill>
              </a:rPr>
              <a:t/>
            </a:r>
            <a:br>
              <a:rPr lang="en-US" altLang="zh-TW" sz="5400" b="1" dirty="0" smtClean="0">
                <a:solidFill>
                  <a:srgbClr val="FFC000"/>
                </a:solidFill>
              </a:rPr>
            </a:b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人理性的驕傲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文化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的成見虛謊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自我中心，自我為大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382000" cy="6172200"/>
          </a:xfrm>
        </p:spPr>
        <p:txBody>
          <a:bodyPr/>
          <a:lstStyle/>
          <a:p>
            <a:pPr algn="l"/>
            <a:r>
              <a:rPr lang="zh-TW" altLang="en-US" sz="5400" b="1" dirty="0" smtClean="0">
                <a:solidFill>
                  <a:srgbClr val="FFC000"/>
                </a:solidFill>
              </a:rPr>
              <a:t>各種叫人看不見神的阻礙</a:t>
            </a:r>
            <a:r>
              <a:rPr lang="en-US" altLang="zh-TW" sz="5400" b="1" dirty="0" smtClean="0">
                <a:solidFill>
                  <a:srgbClr val="FFC000"/>
                </a:solidFill>
              </a:rPr>
              <a:t/>
            </a:r>
            <a:br>
              <a:rPr lang="en-US" altLang="zh-TW" sz="5400" b="1" dirty="0" smtClean="0">
                <a:solidFill>
                  <a:srgbClr val="FFC000"/>
                </a:solidFill>
              </a:rPr>
            </a:b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人理性的驕傲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文化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的成見虛謊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自我中心，自我為大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生活的思慮擔憂害怕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382000" cy="6172200"/>
          </a:xfrm>
        </p:spPr>
        <p:txBody>
          <a:bodyPr/>
          <a:lstStyle/>
          <a:p>
            <a:pPr algn="l"/>
            <a:r>
              <a:rPr lang="zh-TW" altLang="en-US" sz="5400" b="1" dirty="0" smtClean="0">
                <a:solidFill>
                  <a:srgbClr val="FFC000"/>
                </a:solidFill>
              </a:rPr>
              <a:t>各種叫人看不見神的阻礙</a:t>
            </a:r>
            <a:r>
              <a:rPr lang="en-US" altLang="zh-TW" sz="5400" b="1" dirty="0" smtClean="0">
                <a:solidFill>
                  <a:srgbClr val="FFC000"/>
                </a:solidFill>
              </a:rPr>
              <a:t/>
            </a:r>
            <a:br>
              <a:rPr lang="en-US" altLang="zh-TW" sz="5400" b="1" dirty="0" smtClean="0">
                <a:solidFill>
                  <a:srgbClr val="FFC000"/>
                </a:solidFill>
              </a:rPr>
            </a:b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人理性的驕傲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文化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的成見虛謊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自我中心，自我為大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生活的思慮擔憂害怕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迷戀各種的邪情私慾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382000" cy="6172200"/>
          </a:xfrm>
        </p:spPr>
        <p:txBody>
          <a:bodyPr/>
          <a:lstStyle/>
          <a:p>
            <a:pPr algn="l"/>
            <a:r>
              <a:rPr lang="zh-TW" altLang="en-US" sz="5400" b="1" dirty="0" smtClean="0">
                <a:solidFill>
                  <a:srgbClr val="FFC000"/>
                </a:solidFill>
              </a:rPr>
              <a:t>各種叫人看不見神的阻礙</a:t>
            </a:r>
            <a:r>
              <a:rPr lang="en-US" altLang="zh-TW" sz="5400" b="1" dirty="0" smtClean="0">
                <a:solidFill>
                  <a:srgbClr val="FFC000"/>
                </a:solidFill>
              </a:rPr>
              <a:t/>
            </a:r>
            <a:br>
              <a:rPr lang="en-US" altLang="zh-TW" sz="5400" b="1" dirty="0" smtClean="0">
                <a:solidFill>
                  <a:srgbClr val="FFC000"/>
                </a:solidFill>
              </a:rPr>
            </a:b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人理性的驕傲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人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文化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的成見虛謊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自我中心，自我為大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生活的思慮擔憂害怕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迷戀各種的邪情私慾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6. 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受控於苦毒怨恨</a:t>
            </a:r>
            <a:r>
              <a:rPr lang="zh-TW" altLang="en-US" sz="4000" dirty="0" smtClean="0">
                <a:solidFill>
                  <a:schemeClr val="bg1"/>
                </a:solidFill>
              </a:rPr>
              <a:t/>
            </a:r>
            <a:br>
              <a:rPr lang="zh-TW" alt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60159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382000" cy="6172200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FFC000"/>
                </a:solidFill>
              </a:rPr>
              <a:t>使人能看見神的純正心靈</a:t>
            </a:r>
            <a:r>
              <a:rPr lang="en-US" sz="5400" dirty="0" smtClean="0">
                <a:solidFill>
                  <a:srgbClr val="FFC000"/>
                </a:solidFill>
              </a:rPr>
              <a:t/>
            </a:r>
            <a:br>
              <a:rPr lang="en-US" sz="5400" dirty="0" smtClean="0">
                <a:solidFill>
                  <a:srgbClr val="FFC000"/>
                </a:solidFill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1. </a:t>
            </a: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敬畏神的純正：怕那當怕的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b="1" u="sng" dirty="0" smtClean="0">
                <a:solidFill>
                  <a:schemeClr val="bg1"/>
                </a:solidFill>
              </a:rPr>
              <a:t>箴 </a:t>
            </a:r>
            <a:r>
              <a:rPr lang="en-US" sz="4000" b="1" u="sng" dirty="0" smtClean="0">
                <a:solidFill>
                  <a:schemeClr val="bg1"/>
                </a:solidFill>
              </a:rPr>
              <a:t>9:10</a:t>
            </a:r>
            <a:r>
              <a:rPr lang="en-US" sz="4000" b="1" dirty="0" smtClean="0">
                <a:solidFill>
                  <a:schemeClr val="bg1"/>
                </a:solidFill>
              </a:rPr>
              <a:t>  </a:t>
            </a: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zh-TW" altLang="en-US" sz="4000" b="1" dirty="0" smtClean="0">
                <a:solidFill>
                  <a:schemeClr val="bg1"/>
                </a:solidFill>
              </a:rPr>
              <a:t>敬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畏耶和華是智慧的開端；認識至聖者便是聰明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。</a:t>
            </a: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zh-TW" altLang="en-US" sz="4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太</a:t>
            </a:r>
            <a:r>
              <a:rPr lang="en-US" sz="4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4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10:28  </a:t>
            </a:r>
            <a:br>
              <a:rPr lang="en-US" sz="4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那殺身體，不能殺靈魂的，不要怕他們；惟有能把身體和靈魂都滅在地獄裡的，正要怕他。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077200" cy="6172200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FFC000"/>
                </a:solidFill>
              </a:rPr>
              <a:t>使人能看見神的純正心靈</a:t>
            </a:r>
            <a:r>
              <a:rPr lang="en-US" sz="5400" dirty="0" smtClean="0">
                <a:solidFill>
                  <a:srgbClr val="FFC000"/>
                </a:solidFill>
              </a:rPr>
              <a:t/>
            </a:r>
            <a:br>
              <a:rPr lang="en-US" sz="5400" dirty="0" smtClean="0">
                <a:solidFill>
                  <a:srgbClr val="FFC000"/>
                </a:solidFill>
              </a:rPr>
            </a:b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2. </a:t>
            </a: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優先順序的純正</a:t>
            </a:r>
            <a: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太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6:33  </a:t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你們要先求他的國和他的義，</a:t>
            </a:r>
            <a: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這些東西都要加給你們了。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153400" cy="6172200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FFC000"/>
                </a:solidFill>
              </a:rPr>
              <a:t>使人能看見神的純正心靈</a:t>
            </a:r>
            <a:r>
              <a:rPr lang="en-US" sz="5400" dirty="0" smtClean="0">
                <a:solidFill>
                  <a:srgbClr val="FFC000"/>
                </a:solidFill>
              </a:rPr>
              <a:t/>
            </a:r>
            <a:br>
              <a:rPr lang="en-US" sz="5400" dirty="0" smtClean="0">
                <a:solidFill>
                  <a:srgbClr val="FFC000"/>
                </a:solidFill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</a:t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3. </a:t>
            </a: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信心的純正</a:t>
            </a:r>
            <a: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可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9:23  </a:t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耶穌對他說：「你若能信，</a:t>
            </a:r>
            <a: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在信的人，凡事都能。」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382000" cy="6172200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FFC000"/>
                </a:solidFill>
              </a:rPr>
              <a:t>使人能看見神的純正心靈</a:t>
            </a:r>
            <a:r>
              <a:rPr lang="en-US" sz="5400" dirty="0" smtClean="0">
                <a:solidFill>
                  <a:srgbClr val="FFC000"/>
                </a:solidFill>
              </a:rPr>
              <a:t/>
            </a:r>
            <a:br>
              <a:rPr lang="en-US" sz="5400" dirty="0" smtClean="0">
                <a:solidFill>
                  <a:srgbClr val="FFC000"/>
                </a:solidFill>
              </a:rPr>
            </a:br>
            <a:r>
              <a:rPr lang="en-US" altLang="zh-TW" sz="4000" dirty="0" smtClean="0">
                <a:solidFill>
                  <a:schemeClr val="bg1"/>
                </a:solidFill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4. </a:t>
            </a: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放下自我的伸張，</a:t>
            </a:r>
            <a: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一心謙卑向主靠主的純正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 </a:t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約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5:44  </a:t>
            </a: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你們互相受榮耀，卻不求從獨一之神來的榮耀，怎能信我呢？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約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12:43  </a:t>
            </a: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這是因他們愛人的榮耀過於愛神的榮耀。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382000" cy="6172200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FFC000"/>
                </a:solidFill>
              </a:rPr>
              <a:t>使人能看見神的純正心靈</a:t>
            </a:r>
            <a:r>
              <a:rPr lang="en-US" sz="5400" dirty="0" smtClean="0">
                <a:solidFill>
                  <a:srgbClr val="FFC000"/>
                </a:solidFill>
              </a:rPr>
              <a:t/>
            </a:r>
            <a:br>
              <a:rPr lang="en-US" sz="5400" dirty="0" smtClean="0">
                <a:solidFill>
                  <a:srgbClr val="FFC000"/>
                </a:solidFill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</a:t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5. </a:t>
            </a:r>
            <a:r>
              <a:rPr lang="zh-TW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拒絕受邪情私慾的控制牽引。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dirty="0" smtClean="0">
                <a:solidFill>
                  <a:schemeClr val="bg1"/>
                </a:solidFill>
              </a:rPr>
              <a:t/>
            </a:r>
            <a:br>
              <a:rPr lang="zh-TW" alt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0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7315200" cy="6172200"/>
          </a:xfrm>
        </p:spPr>
        <p:txBody>
          <a:bodyPr/>
          <a:lstStyle/>
          <a:p>
            <a:r>
              <a:rPr lang="zh-TW" altLang="en-US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回轉</a:t>
            </a:r>
            <a:r>
              <a:rPr lang="en-US" altLang="zh-TW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altLang="zh-TW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太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18:3 </a:t>
            </a:r>
            <a:b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「我實在告訴你們：</a:t>
            </a:r>
            <a:r>
              <a:rPr lang="en-US" altLang="zh-TW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你們若不回轉，</a:t>
            </a:r>
            <a:r>
              <a:rPr lang="en-US" altLang="zh-TW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變成小孩子的樣式，</a:t>
            </a:r>
            <a:r>
              <a:rPr lang="en-US" altLang="zh-TW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zh-TW" alt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斷不得進天國。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有福的心靈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二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：經歷苦難蒙神安慰的心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太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5:4)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哀慟的人有福了！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因為他們必得安慰。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alwaysnjoy.com/wp-content/uploads/2013/04/Pure-in-He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2583" cy="6858000"/>
          </a:xfrm>
          <a:prstGeom prst="rect">
            <a:avLst/>
          </a:prstGeom>
          <a:noFill/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962400"/>
            <a:ext cx="7772400" cy="2643188"/>
          </a:xfrm>
        </p:spPr>
        <p:txBody>
          <a:bodyPr/>
          <a:lstStyle/>
          <a:p>
            <a:pPr eaLnBrk="1" hangingPunct="1"/>
            <a:r>
              <a:rPr lang="zh-TW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>有福的心靈</a:t>
            </a:r>
            <a:r>
              <a:rPr lang="en-US" altLang="zh-TW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/>
            </a:r>
            <a:br>
              <a:rPr lang="en-US" altLang="zh-TW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</a:br>
            <a:r>
              <a:rPr lang="zh-TW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>聖潔純正的心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有福的心靈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三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：謙卑溫和的心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太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5:5)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溫柔的人有福了！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因為他們必承受地土。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有福的心靈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四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：飢渴慕義的心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太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5:6)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飢渴慕義的人有福了！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因為他們必得飽足。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有福的心靈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五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：憐憫人的心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太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5:7)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憐恤人的人有福了！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因為他們必蒙憐恤。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有福的心靈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六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：聖潔純正的心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太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5:8)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清心的人有福了！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因為他們必得見神。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有福的心靈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：追求和睦的心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太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5:9)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使人和睦的人有福了！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因為他們必稱為神的兒子。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faughnfamily.com/wp-content/uploads/2013/03/2328304838_ec8c7e16b1_z.jpg"/>
          <p:cNvPicPr>
            <a:picLocks noChangeAspect="1" noChangeArrowheads="1"/>
          </p:cNvPicPr>
          <p:nvPr/>
        </p:nvPicPr>
        <p:blipFill>
          <a:blip r:embed="rId2" cstate="print"/>
          <a:srcRect r="24386" b="15556"/>
          <a:stretch>
            <a:fillRect/>
          </a:stretch>
        </p:blipFill>
        <p:spPr bwMode="auto">
          <a:xfrm>
            <a:off x="-1" y="0"/>
            <a:ext cx="9204159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382000" cy="6477000"/>
          </a:xfrm>
        </p:spPr>
        <p:txBody>
          <a:bodyPr/>
          <a:lstStyle/>
          <a:p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有福的心靈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八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：持守公義的心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太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5:10)  </a:t>
            </a:r>
            <a:b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為義受逼迫的人有福了！</a:t>
            </a:r>
            <a: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zh-TW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zh-TW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因為天國是他們的。</a:t>
            </a:r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220</Words>
  <Application>Microsoft Office PowerPoint</Application>
  <PresentationFormat>On-screen Show (4:3)</PresentationFormat>
  <Paragraphs>30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有福的心靈 聖潔純正的心</vt:lpstr>
      <vt:lpstr>有福的心靈 (一)：追求靈性財富的心  (太5:3)   虛心的人有福了！ 因為天國是他們的。 </vt:lpstr>
      <vt:lpstr>有福的心靈 (二)：經歷苦難蒙神安慰的心  (太5:4)   哀慟的人有福了！ 因為他們必得安慰。 </vt:lpstr>
      <vt:lpstr>有福的心靈 (三)：謙卑溫和的心  (太5:5)   溫柔的人有福了！ 因為他們必承受地土。   </vt:lpstr>
      <vt:lpstr> 有福的心靈 (四)：飢渴慕義的心  (太5:6)   飢渴慕義的人有福了！ 因為他們必得飽足。 </vt:lpstr>
      <vt:lpstr>有福的心靈 (五)：憐憫人的心  (太5:7)   憐恤人的人有福了！ 因為他們必蒙憐恤。   </vt:lpstr>
      <vt:lpstr>有福的心靈 (六)：聖潔純正的心  (太5:8)   清心的人有福了！ 因為他們必得見神。   </vt:lpstr>
      <vt:lpstr>有福的心靈 (七)：追求和睦的心  (太5:9)   使人和睦的人有福了！ 因為他們必稱為神的兒子。   </vt:lpstr>
      <vt:lpstr>有福的心靈 (八)：持守公義的心  (太5:10)   為義受逼迫的人有福了！ 因為天國是他們的。 </vt:lpstr>
      <vt:lpstr>有福的心靈 (八)：持守公義的心  (太5:10)   為義受逼迫的人有福了！ 因為天國是他們的。 </vt:lpstr>
      <vt:lpstr>有福的心靈 (六)：聖潔純正的心  (太5:8)   清心的人有福了！ 因為他們必得見神。   </vt:lpstr>
      <vt:lpstr>福由心生 </vt:lpstr>
      <vt:lpstr>何謂看見神?</vt:lpstr>
      <vt:lpstr>何謂清心的人?  清心原文為純正純淨專一的心。 英譯為 "pure in heart"。 </vt:lpstr>
      <vt:lpstr>何謂清心的人?  童真型 太19:14   耶穌說：「讓小孩子到我這裡來，不要禁止他們，因為在天國的正是這樣的人。」</vt:lpstr>
      <vt:lpstr>何謂清心的人?  智慧型 箴 2:7   他給正直人存留真智慧， 給行為純正的人作盾牌</vt:lpstr>
      <vt:lpstr>各種叫人看不見神的阻礙  此等不信之人 被這世界的神弄瞎了心眼， 不叫基督榮耀福音的光照著他們。 基督本是神的像。 林後 4:4  </vt:lpstr>
      <vt:lpstr>各種叫人看不見神的阻礙  1. 人理性的驕傲  </vt:lpstr>
      <vt:lpstr>各種叫人看不見神的阻礙  1. 人理性的驕傲 2. 人(文化)的成見虛謊 </vt:lpstr>
      <vt:lpstr>各種叫人看不見神的阻礙  1. 人理性的驕傲 2. 人(文化)的成見虛謊 3. 自我中心，自我為大 </vt:lpstr>
      <vt:lpstr>各種叫人看不見神的阻礙  1. 人理性的驕傲 2. 人(文化)的成見虛謊 3. 自我中心，自我為大 4. 生活的思慮擔憂害怕 </vt:lpstr>
      <vt:lpstr>各種叫人看不見神的阻礙  1. 人理性的驕傲 2. 人(文化)的成見虛謊 3. 自我中心，自我為大 4. 生活的思慮擔憂害怕 5. 迷戀各種的邪情私慾 </vt:lpstr>
      <vt:lpstr>各種叫人看不見神的阻礙  1. 人理性的驕傲 2. 人(文化)的成見虛謊 3. 自我中心，自我為大 4. 生活的思慮擔憂害怕 5. 迷戀各種的邪情私慾 6. 受控於苦毒怨恨 </vt:lpstr>
      <vt:lpstr>使人能看見神的純正心靈  1. 敬畏神的純正：怕那當怕的 箴 9:10   敬畏耶和華是智慧的開端；認識至聖者便是聰明。 太 10:28   那殺身體，不能殺靈魂的，不要怕他們；惟有能把身體和靈魂都滅在地獄裡的，正要怕他。 </vt:lpstr>
      <vt:lpstr>使人能看見神的純正心靈  2. 優先順序的純正  太 6:33   你們要先求他的國和他的義， 這些東西都要加給你們了。 </vt:lpstr>
      <vt:lpstr>使人能看見神的純正心靈   3. 信心的純正  可 9:23   耶穌對他說：「你若能信， 在信的人，凡事都能。」 </vt:lpstr>
      <vt:lpstr>使人能看見神的純正心靈   4. 放下自我的伸張， 一心謙卑向主靠主的純正:   約5:44  你們互相受榮耀，卻不求從獨一之神來的榮耀，怎能信我呢？ 約12:43  這是因他們愛人的榮耀過於愛神的榮耀。</vt:lpstr>
      <vt:lpstr>使人能看見神的純正心靈   5. 拒絕受邪情私慾的控制牽引。  </vt:lpstr>
      <vt:lpstr>回轉  太18:3  「我實在告訴你們： 你們若不回轉， 變成小孩子的樣式， 斷不得進天國。</vt:lpstr>
      <vt:lpstr>有福的心靈 聖潔純正的心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耶和華所賜的福</dc:title>
  <dc:creator>PN</dc:creator>
  <cp:lastModifiedBy>Peter Ng</cp:lastModifiedBy>
  <cp:revision>31</cp:revision>
  <dcterms:created xsi:type="dcterms:W3CDTF">2010-04-25T15:54:48Z</dcterms:created>
  <dcterms:modified xsi:type="dcterms:W3CDTF">2013-06-09T15:46:07Z</dcterms:modified>
</cp:coreProperties>
</file>