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0" r:id="rId3"/>
    <p:sldId id="318" r:id="rId4"/>
    <p:sldId id="340" r:id="rId5"/>
    <p:sldId id="341" r:id="rId6"/>
    <p:sldId id="342" r:id="rId7"/>
    <p:sldId id="343" r:id="rId8"/>
    <p:sldId id="344" r:id="rId9"/>
    <p:sldId id="346" r:id="rId10"/>
    <p:sldId id="34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5696-2DBD-4F51-B00F-36181E6D25E2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04D2-ECBB-4395-B7A5-80215E5C2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5696-2DBD-4F51-B00F-36181E6D25E2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04D2-ECBB-4395-B7A5-80215E5C2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5696-2DBD-4F51-B00F-36181E6D25E2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04D2-ECBB-4395-B7A5-80215E5C2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5696-2DBD-4F51-B00F-36181E6D25E2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04D2-ECBB-4395-B7A5-80215E5C2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5696-2DBD-4F51-B00F-36181E6D25E2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04D2-ECBB-4395-B7A5-80215E5C2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5696-2DBD-4F51-B00F-36181E6D25E2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04D2-ECBB-4395-B7A5-80215E5C2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5696-2DBD-4F51-B00F-36181E6D25E2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04D2-ECBB-4395-B7A5-80215E5C2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5696-2DBD-4F51-B00F-36181E6D25E2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04D2-ECBB-4395-B7A5-80215E5C2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5696-2DBD-4F51-B00F-36181E6D25E2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04D2-ECBB-4395-B7A5-80215E5C2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5696-2DBD-4F51-B00F-36181E6D25E2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04D2-ECBB-4395-B7A5-80215E5C2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5696-2DBD-4F51-B00F-36181E6D25E2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04D2-ECBB-4395-B7A5-80215E5C2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E5696-2DBD-4F51-B00F-36181E6D25E2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304D2-ECBB-4395-B7A5-80215E5C2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gubapic.eastmoney.com/member/824/8244113159300352/8244113159300352201206262130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808" y="0"/>
            <a:ext cx="7957592" cy="5715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638800"/>
            <a:ext cx="8229600" cy="1143000"/>
          </a:xfrm>
        </p:spPr>
        <p:txBody>
          <a:bodyPr>
            <a:noAutofit/>
          </a:bodyPr>
          <a:lstStyle/>
          <a:p>
            <a:r>
              <a:rPr lang="zh-TW" alt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FPKanTingLiu-B5-AZ" pitchFamily="66" charset="-120"/>
                <a:ea typeface="DFPKanTingLiu-B5-AZ" pitchFamily="66" charset="-120"/>
              </a:rPr>
              <a:t>基督徒的事奉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FPKanTingLiu-B5-AZ" pitchFamily="66" charset="-120"/>
              <a:ea typeface="DFPKanTingLiu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381000"/>
            <a:ext cx="8534400" cy="48320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endParaRPr lang="en-US" altLang="zh-TW" sz="4400" b="1" dirty="0" smtClean="0">
              <a:solidFill>
                <a:srgbClr val="FFC000"/>
              </a:solidFill>
            </a:endParaRPr>
          </a:p>
          <a:p>
            <a:endParaRPr lang="en-US" altLang="zh-TW" sz="4400" b="1" dirty="0" smtClean="0">
              <a:solidFill>
                <a:srgbClr val="FFC000"/>
              </a:solidFill>
            </a:endParaRPr>
          </a:p>
          <a:p>
            <a:r>
              <a:rPr lang="zh-TW" altLang="en-US" sz="4400" b="1" dirty="0" smtClean="0">
                <a:solidFill>
                  <a:srgbClr val="FFC000"/>
                </a:solidFill>
              </a:rPr>
              <a:t>結</a:t>
            </a:r>
            <a:r>
              <a:rPr lang="zh-TW" altLang="en-US" sz="4400" b="1" dirty="0" smtClean="0">
                <a:solidFill>
                  <a:srgbClr val="FFC000"/>
                </a:solidFill>
              </a:rPr>
              <a:t>語：理所當然的事</a:t>
            </a:r>
            <a:r>
              <a:rPr lang="zh-TW" altLang="en-US" sz="4400" b="1" dirty="0" smtClean="0">
                <a:solidFill>
                  <a:srgbClr val="FFC000"/>
                </a:solidFill>
              </a:rPr>
              <a:t>奉</a:t>
            </a:r>
            <a:endParaRPr lang="en-US" altLang="zh-TW" sz="4400" b="1" dirty="0" smtClean="0">
              <a:solidFill>
                <a:srgbClr val="FFC000"/>
              </a:solidFill>
            </a:endParaRPr>
          </a:p>
          <a:p>
            <a:endParaRPr lang="en-US" altLang="zh-TW" sz="4400" b="1" dirty="0" smtClean="0">
              <a:solidFill>
                <a:srgbClr val="FFC000"/>
              </a:solidFill>
            </a:endParaRPr>
          </a:p>
          <a:p>
            <a:r>
              <a:rPr lang="zh-TW" altLang="en-US" sz="4400" dirty="0" smtClean="0">
                <a:solidFill>
                  <a:schemeClr val="bg1"/>
                </a:solidFill>
                <a:latin typeface="DFPYanKaiW5-B5-AZ" pitchFamily="66" charset="-120"/>
                <a:ea typeface="DFPYanKaiW5-B5-AZ" pitchFamily="66" charset="-120"/>
              </a:rPr>
              <a:t>你們如此事奉乃是理所當然的。</a:t>
            </a:r>
            <a:endParaRPr lang="en-US" altLang="zh-TW" sz="4400" b="1" dirty="0" smtClean="0">
              <a:solidFill>
                <a:srgbClr val="FFC000"/>
              </a:solidFill>
            </a:endParaRPr>
          </a:p>
          <a:p>
            <a:endParaRPr lang="en-US" sz="4400" b="1" dirty="0" smtClean="0"/>
          </a:p>
          <a:p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228600"/>
            <a:ext cx="8686800" cy="55092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zh-TW" altLang="en-US" sz="4400" dirty="0" smtClean="0">
                <a:solidFill>
                  <a:schemeClr val="bg1"/>
                </a:solidFill>
              </a:rPr>
              <a:t>羅</a:t>
            </a:r>
            <a:r>
              <a:rPr lang="en-US" sz="4400" dirty="0" smtClean="0">
                <a:solidFill>
                  <a:schemeClr val="bg1"/>
                </a:solidFill>
              </a:rPr>
              <a:t> 12:1-5  </a:t>
            </a:r>
            <a:endParaRPr lang="en-US" sz="4400" dirty="0" smtClean="0">
              <a:solidFill>
                <a:schemeClr val="bg1"/>
              </a:solidFill>
            </a:endParaRPr>
          </a:p>
          <a:p>
            <a:r>
              <a:rPr lang="zh-TW" altLang="en-US" sz="4400" dirty="0" smtClean="0">
                <a:solidFill>
                  <a:schemeClr val="bg1"/>
                </a:solidFill>
                <a:latin typeface="DFPYanKaiW5-B5-AZ" pitchFamily="66" charset="-120"/>
                <a:ea typeface="DFPYanKaiW5-B5-AZ" pitchFamily="66" charset="-120"/>
              </a:rPr>
              <a:t>所</a:t>
            </a:r>
            <a:r>
              <a:rPr lang="zh-TW" altLang="en-US" sz="4400" dirty="0" smtClean="0">
                <a:solidFill>
                  <a:schemeClr val="bg1"/>
                </a:solidFill>
                <a:latin typeface="DFPYanKaiW5-B5-AZ" pitchFamily="66" charset="-120"/>
                <a:ea typeface="DFPYanKaiW5-B5-AZ" pitchFamily="66" charset="-120"/>
              </a:rPr>
              <a:t>以弟兄們，我以神的慈悲勸你們，將身體獻上，當作活祭，是聖潔的，是神所喜悅的；你們如此事奉乃是理所當然的。</a:t>
            </a:r>
            <a:r>
              <a:rPr lang="en-US" sz="4400" dirty="0" smtClean="0">
                <a:solidFill>
                  <a:schemeClr val="bg1"/>
                </a:solidFill>
                <a:latin typeface="DFPYanKaiW5-B5-AZ" pitchFamily="66" charset="-120"/>
                <a:ea typeface="DFPYanKaiW5-B5-AZ" pitchFamily="66" charset="-120"/>
              </a:rPr>
              <a:t>  (2)  </a:t>
            </a:r>
            <a:r>
              <a:rPr lang="zh-TW" altLang="en-US" sz="4400" dirty="0" smtClean="0">
                <a:solidFill>
                  <a:schemeClr val="bg1"/>
                </a:solidFill>
                <a:latin typeface="DFPYanKaiW5-B5-AZ" pitchFamily="66" charset="-120"/>
                <a:ea typeface="DFPYanKaiW5-B5-AZ" pitchFamily="66" charset="-120"/>
              </a:rPr>
              <a:t>不要效法這個世界，只要心意更新而變化，叫你們察驗何為神的善良、純全、可喜悅的旨意</a:t>
            </a:r>
            <a:r>
              <a:rPr lang="zh-TW" altLang="en-US" sz="4400" dirty="0" smtClean="0">
                <a:solidFill>
                  <a:schemeClr val="bg1"/>
                </a:solidFill>
                <a:latin typeface="DFPYanKaiW5-B5-AZ" pitchFamily="66" charset="-120"/>
                <a:ea typeface="DFPYanKaiW5-B5-AZ" pitchFamily="66" charset="-120"/>
              </a:rPr>
              <a:t>。</a:t>
            </a:r>
            <a:endParaRPr lang="en-US" sz="4400" dirty="0">
              <a:solidFill>
                <a:schemeClr val="bg1"/>
              </a:solidFill>
              <a:latin typeface="DFPYanKaiW5-B5-AZ" pitchFamily="66" charset="-120"/>
              <a:ea typeface="DFPYanKai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381000"/>
            <a:ext cx="8534400" cy="55092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DFPYanKaiW5-B5-AZ" pitchFamily="66" charset="-120"/>
                <a:ea typeface="DFPYanKaiW5-B5-AZ" pitchFamily="66" charset="-120"/>
              </a:rPr>
              <a:t>(3)  </a:t>
            </a:r>
            <a:r>
              <a:rPr lang="zh-TW" altLang="en-US" sz="4400" dirty="0" smtClean="0">
                <a:solidFill>
                  <a:schemeClr val="bg1"/>
                </a:solidFill>
                <a:latin typeface="DFPYanKaiW5-B5-AZ" pitchFamily="66" charset="-120"/>
                <a:ea typeface="DFPYanKaiW5-B5-AZ" pitchFamily="66" charset="-120"/>
              </a:rPr>
              <a:t>我憑著所賜我的恩對你們各人說：不要看自己過於所當看的，要照著神所分給各人信心的大小，看得合乎中道。</a:t>
            </a:r>
            <a:r>
              <a:rPr lang="en-US" sz="4400" dirty="0" smtClean="0">
                <a:solidFill>
                  <a:schemeClr val="bg1"/>
                </a:solidFill>
                <a:latin typeface="DFPYanKaiW5-B5-AZ" pitchFamily="66" charset="-120"/>
                <a:ea typeface="DFPYanKaiW5-B5-AZ" pitchFamily="66" charset="-120"/>
              </a:rPr>
              <a:t>  (4)  </a:t>
            </a:r>
            <a:r>
              <a:rPr lang="zh-TW" altLang="en-US" sz="4400" dirty="0" smtClean="0">
                <a:solidFill>
                  <a:schemeClr val="bg1"/>
                </a:solidFill>
                <a:latin typeface="DFPYanKaiW5-B5-AZ" pitchFamily="66" charset="-120"/>
                <a:ea typeface="DFPYanKaiW5-B5-AZ" pitchFamily="66" charset="-120"/>
              </a:rPr>
              <a:t>正如我們一個身子上有好些肢體，肢體也不都是一樣的用處。</a:t>
            </a:r>
            <a:r>
              <a:rPr lang="en-US" sz="4400" dirty="0" smtClean="0">
                <a:solidFill>
                  <a:schemeClr val="bg1"/>
                </a:solidFill>
                <a:latin typeface="DFPYanKaiW5-B5-AZ" pitchFamily="66" charset="-120"/>
                <a:ea typeface="DFPYanKaiW5-B5-AZ" pitchFamily="66" charset="-120"/>
              </a:rPr>
              <a:t>  (5)  </a:t>
            </a:r>
            <a:r>
              <a:rPr lang="zh-TW" altLang="en-US" sz="4400" dirty="0" smtClean="0">
                <a:solidFill>
                  <a:schemeClr val="bg1"/>
                </a:solidFill>
                <a:latin typeface="DFPYanKaiW5-B5-AZ" pitchFamily="66" charset="-120"/>
                <a:ea typeface="DFPYanKaiW5-B5-AZ" pitchFamily="66" charset="-120"/>
              </a:rPr>
              <a:t>我們這許多人，在基督裡成為一身，互相聯絡作肢體，也是如此。</a:t>
            </a:r>
            <a:endParaRPr lang="en-US" sz="4400" b="1" dirty="0">
              <a:solidFill>
                <a:schemeClr val="bg1"/>
              </a:solidFill>
              <a:latin typeface="DFPYanKaiW5-B5-AZ" pitchFamily="66" charset="-120"/>
              <a:ea typeface="DFPYanKai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381000"/>
            <a:ext cx="8534400" cy="34778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742950" indent="-742950">
              <a:buAutoNum type="arabicPeriod"/>
            </a:pPr>
            <a:endParaRPr lang="en-US" altLang="zh-TW" sz="4400" b="1" dirty="0" smtClean="0">
              <a:solidFill>
                <a:srgbClr val="FFC000"/>
              </a:solidFill>
            </a:endParaRPr>
          </a:p>
          <a:p>
            <a:pPr marL="742950" indent="-742950">
              <a:buAutoNum type="arabicPeriod"/>
            </a:pPr>
            <a:r>
              <a:rPr lang="zh-TW" altLang="en-US" sz="4400" b="1" dirty="0" smtClean="0">
                <a:solidFill>
                  <a:srgbClr val="FFC000"/>
                </a:solidFill>
              </a:rPr>
              <a:t>基</a:t>
            </a:r>
            <a:r>
              <a:rPr lang="zh-TW" altLang="en-US" sz="4400" b="1" dirty="0" smtClean="0">
                <a:solidFill>
                  <a:srgbClr val="FFC000"/>
                </a:solidFill>
              </a:rPr>
              <a:t>督徒的事奉是本著神的慈</a:t>
            </a:r>
            <a:r>
              <a:rPr lang="zh-TW" altLang="en-US" sz="4400" b="1" dirty="0" smtClean="0">
                <a:solidFill>
                  <a:srgbClr val="FFC000"/>
                </a:solidFill>
              </a:rPr>
              <a:t>悲</a:t>
            </a:r>
            <a:endParaRPr lang="en-US" altLang="zh-TW" sz="4400" b="1" dirty="0" smtClean="0">
              <a:solidFill>
                <a:srgbClr val="FFC000"/>
              </a:solidFill>
            </a:endParaRPr>
          </a:p>
          <a:p>
            <a:pPr marL="742950" indent="-742950"/>
            <a:endParaRPr lang="en-US" sz="4400" dirty="0" smtClean="0">
              <a:solidFill>
                <a:srgbClr val="FFC000"/>
              </a:solidFill>
            </a:endParaRPr>
          </a:p>
          <a:p>
            <a:r>
              <a:rPr lang="zh-TW" altLang="en-US" sz="4400" dirty="0" smtClean="0">
                <a:solidFill>
                  <a:schemeClr val="bg1"/>
                </a:solidFill>
                <a:latin typeface="DFPYanKaiW5-B5-AZ" pitchFamily="66" charset="-120"/>
                <a:ea typeface="DFPYanKaiW5-B5-AZ" pitchFamily="66" charset="-120"/>
              </a:rPr>
              <a:t>所以弟兄們，我以神的慈悲勸你們</a:t>
            </a:r>
            <a:endParaRPr lang="en-US" sz="4400" dirty="0">
              <a:solidFill>
                <a:schemeClr val="bg1"/>
              </a:solidFill>
              <a:latin typeface="DFPYanKaiW5-B5-AZ" pitchFamily="66" charset="-120"/>
              <a:ea typeface="DFPYanKai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381000"/>
            <a:ext cx="8534400" cy="280076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742950" indent="-742950">
              <a:buAutoNum type="arabicPeriod"/>
            </a:pPr>
            <a:endParaRPr lang="en-US" altLang="zh-TW" sz="4400" b="1" dirty="0" smtClean="0">
              <a:solidFill>
                <a:srgbClr val="FFC000"/>
              </a:solidFill>
            </a:endParaRPr>
          </a:p>
          <a:p>
            <a:r>
              <a:rPr lang="en-US" sz="4400" b="1" dirty="0" smtClean="0">
                <a:solidFill>
                  <a:srgbClr val="FFC000"/>
                </a:solidFill>
              </a:rPr>
              <a:t>2. </a:t>
            </a:r>
            <a:r>
              <a:rPr lang="zh-TW" altLang="en-US" sz="4400" b="1" dirty="0" smtClean="0">
                <a:solidFill>
                  <a:srgbClr val="FFC000"/>
                </a:solidFill>
              </a:rPr>
              <a:t>基督徒的事奉是生命的奉獻</a:t>
            </a:r>
            <a:endParaRPr lang="en-US" sz="4400" dirty="0" smtClean="0">
              <a:solidFill>
                <a:srgbClr val="FFC000"/>
              </a:solidFill>
            </a:endParaRPr>
          </a:p>
          <a:p>
            <a:r>
              <a:rPr lang="en-US" sz="4400" dirty="0" smtClean="0"/>
              <a:t> </a:t>
            </a:r>
          </a:p>
          <a:p>
            <a:r>
              <a:rPr lang="zh-TW" altLang="en-US" sz="4400" dirty="0" smtClean="0">
                <a:solidFill>
                  <a:schemeClr val="bg1"/>
                </a:solidFill>
                <a:latin typeface="DFPYanKaiW5-B5-AZ" pitchFamily="66" charset="-120"/>
                <a:ea typeface="DFPYanKaiW5-B5-AZ" pitchFamily="66" charset="-120"/>
              </a:rPr>
              <a:t>將身體獻上，當作活祭，</a:t>
            </a:r>
            <a:endParaRPr lang="en-US" sz="4400" dirty="0">
              <a:solidFill>
                <a:schemeClr val="bg1"/>
              </a:solidFill>
              <a:latin typeface="DFPYanKaiW5-B5-AZ" pitchFamily="66" charset="-120"/>
              <a:ea typeface="DFPYanKai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381000"/>
            <a:ext cx="8534400" cy="415498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400" b="1" dirty="0" smtClean="0">
                <a:solidFill>
                  <a:srgbClr val="FFC000"/>
                </a:solidFill>
              </a:rPr>
              <a:t>3. </a:t>
            </a:r>
            <a:r>
              <a:rPr lang="zh-TW" altLang="en-US" sz="4400" b="1" dirty="0" smtClean="0">
                <a:solidFill>
                  <a:srgbClr val="FFC000"/>
                </a:solidFill>
              </a:rPr>
              <a:t>基督徒的事奉是聖潔的事</a:t>
            </a:r>
            <a:r>
              <a:rPr lang="zh-TW" altLang="en-US" sz="4400" b="1" dirty="0" smtClean="0">
                <a:solidFill>
                  <a:srgbClr val="FFC000"/>
                </a:solidFill>
              </a:rPr>
              <a:t>奉</a:t>
            </a:r>
            <a:endParaRPr lang="en-US" sz="4400" dirty="0" smtClean="0">
              <a:solidFill>
                <a:srgbClr val="FFC000"/>
              </a:solidFill>
            </a:endParaRPr>
          </a:p>
          <a:p>
            <a:r>
              <a:rPr lang="en-US" sz="4400" dirty="0" smtClean="0"/>
              <a:t> </a:t>
            </a:r>
          </a:p>
          <a:p>
            <a:r>
              <a:rPr lang="zh-TW" altLang="en-US" sz="4400" dirty="0" smtClean="0">
                <a:solidFill>
                  <a:schemeClr val="bg1"/>
                </a:solidFill>
                <a:latin typeface="DFPYanKaiW5-B5-AZ" pitchFamily="66" charset="-120"/>
                <a:ea typeface="DFPYanKaiW5-B5-AZ" pitchFamily="66" charset="-120"/>
              </a:rPr>
              <a:t>是聖潔的，是神所喜悅的。。。</a:t>
            </a:r>
            <a:r>
              <a:rPr lang="en-US" sz="4400" dirty="0" smtClean="0">
                <a:solidFill>
                  <a:schemeClr val="bg1"/>
                </a:solidFill>
                <a:latin typeface="DFPYanKaiW5-B5-AZ" pitchFamily="66" charset="-120"/>
                <a:ea typeface="DFPYanKaiW5-B5-AZ" pitchFamily="66" charset="-120"/>
              </a:rPr>
              <a:t>(2)  </a:t>
            </a:r>
            <a:r>
              <a:rPr lang="zh-TW" altLang="en-US" sz="4400" dirty="0" smtClean="0">
                <a:solidFill>
                  <a:schemeClr val="bg1"/>
                </a:solidFill>
                <a:latin typeface="DFPYanKaiW5-B5-AZ" pitchFamily="66" charset="-120"/>
                <a:ea typeface="DFPYanKaiW5-B5-AZ" pitchFamily="66" charset="-120"/>
              </a:rPr>
              <a:t>不要效法這個世界，只要心意更新而變化，叫你們察驗何為神的善良、純全、可喜悅的旨意。</a:t>
            </a:r>
            <a:endParaRPr lang="en-US" sz="4400" dirty="0">
              <a:solidFill>
                <a:schemeClr val="bg1"/>
              </a:solidFill>
              <a:latin typeface="DFPYanKaiW5-B5-AZ" pitchFamily="66" charset="-120"/>
              <a:ea typeface="DFPYanKai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381000"/>
            <a:ext cx="8534400" cy="415498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400" b="1" dirty="0" smtClean="0">
                <a:solidFill>
                  <a:srgbClr val="FFC000"/>
                </a:solidFill>
              </a:rPr>
              <a:t>4. </a:t>
            </a:r>
            <a:r>
              <a:rPr lang="zh-TW" altLang="en-US" sz="4400" b="1" dirty="0" smtClean="0">
                <a:solidFill>
                  <a:srgbClr val="FFC000"/>
                </a:solidFill>
              </a:rPr>
              <a:t>基督徒的事奉是謙卑的事奉</a:t>
            </a:r>
            <a:endParaRPr lang="en-US" sz="4400" dirty="0" smtClean="0">
              <a:solidFill>
                <a:srgbClr val="FFC000"/>
              </a:solidFill>
            </a:endParaRPr>
          </a:p>
          <a:p>
            <a:r>
              <a:rPr lang="en-US" sz="4400" dirty="0" smtClean="0"/>
              <a:t> 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DFPYanKaiW5-B5-AZ" pitchFamily="66" charset="-120"/>
                <a:ea typeface="DFPYanKaiW5-B5-AZ" pitchFamily="66" charset="-120"/>
              </a:rPr>
              <a:t>(3)  </a:t>
            </a:r>
            <a:r>
              <a:rPr lang="zh-TW" altLang="en-US" sz="4400" dirty="0" smtClean="0">
                <a:solidFill>
                  <a:schemeClr val="bg1"/>
                </a:solidFill>
                <a:latin typeface="DFPYanKaiW5-B5-AZ" pitchFamily="66" charset="-120"/>
                <a:ea typeface="DFPYanKaiW5-B5-AZ" pitchFamily="66" charset="-120"/>
              </a:rPr>
              <a:t>我憑著所賜我的恩對你們各人說：</a:t>
            </a:r>
            <a:r>
              <a:rPr lang="zh-TW" altLang="en-US" sz="4400" b="1" u="sng" dirty="0" smtClean="0">
                <a:solidFill>
                  <a:schemeClr val="bg1"/>
                </a:solidFill>
                <a:latin typeface="DFPYanKaiW5-B5-AZ" pitchFamily="66" charset="-120"/>
                <a:ea typeface="DFPYanKaiW5-B5-AZ" pitchFamily="66" charset="-120"/>
              </a:rPr>
              <a:t>不要看自己過於所當看的，</a:t>
            </a:r>
            <a:r>
              <a:rPr lang="zh-TW" altLang="en-US" sz="4400" dirty="0" smtClean="0">
                <a:solidFill>
                  <a:schemeClr val="bg1"/>
                </a:solidFill>
                <a:latin typeface="DFPYanKaiW5-B5-AZ" pitchFamily="66" charset="-120"/>
                <a:ea typeface="DFPYanKaiW5-B5-AZ" pitchFamily="66" charset="-120"/>
              </a:rPr>
              <a:t>要照著神所分給各人信心的大小，看得合乎中道。</a:t>
            </a:r>
            <a:r>
              <a:rPr lang="en-US" sz="4400" dirty="0" smtClean="0">
                <a:solidFill>
                  <a:schemeClr val="bg1"/>
                </a:solidFill>
                <a:latin typeface="DFPYanKaiW5-B5-AZ" pitchFamily="66" charset="-120"/>
                <a:ea typeface="DFPYanKaiW5-B5-AZ" pitchFamily="66" charset="-120"/>
              </a:rPr>
              <a:t>  </a:t>
            </a:r>
            <a:endParaRPr lang="en-US" sz="4400" dirty="0">
              <a:solidFill>
                <a:schemeClr val="bg1"/>
              </a:solidFill>
              <a:latin typeface="DFPYanKaiW5-B5-AZ" pitchFamily="66" charset="-120"/>
              <a:ea typeface="DFPYanKai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381000"/>
            <a:ext cx="8534400" cy="55092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400" b="1" dirty="0" smtClean="0">
                <a:solidFill>
                  <a:srgbClr val="FFC000"/>
                </a:solidFill>
              </a:rPr>
              <a:t>5. </a:t>
            </a:r>
            <a:r>
              <a:rPr lang="zh-TW" altLang="en-US" sz="4400" b="1" dirty="0" smtClean="0">
                <a:solidFill>
                  <a:srgbClr val="FFC000"/>
                </a:solidFill>
              </a:rPr>
              <a:t>基督徒的事奉是作基督身體的事奉 </a:t>
            </a:r>
            <a:endParaRPr lang="en-US" sz="4400" dirty="0" smtClean="0">
              <a:solidFill>
                <a:srgbClr val="FFC000"/>
              </a:solidFill>
            </a:endParaRPr>
          </a:p>
          <a:p>
            <a:r>
              <a:rPr lang="en-US" sz="4400" b="1" dirty="0" smtClean="0"/>
              <a:t> </a:t>
            </a:r>
            <a:endParaRPr lang="en-US" sz="4400" dirty="0" smtClean="0"/>
          </a:p>
          <a:p>
            <a:r>
              <a:rPr lang="en-US" sz="4400" dirty="0" smtClean="0">
                <a:solidFill>
                  <a:schemeClr val="bg1"/>
                </a:solidFill>
                <a:latin typeface="DFPYanKaiW5-B5-AZ" pitchFamily="66" charset="-120"/>
                <a:ea typeface="DFPYanKaiW5-B5-AZ" pitchFamily="66" charset="-120"/>
              </a:rPr>
              <a:t>(4)  </a:t>
            </a:r>
            <a:r>
              <a:rPr lang="zh-TW" altLang="en-US" sz="4400" dirty="0" smtClean="0">
                <a:solidFill>
                  <a:schemeClr val="bg1"/>
                </a:solidFill>
                <a:latin typeface="DFPYanKaiW5-B5-AZ" pitchFamily="66" charset="-120"/>
                <a:ea typeface="DFPYanKaiW5-B5-AZ" pitchFamily="66" charset="-120"/>
              </a:rPr>
              <a:t>正如我們一個身子上有好些肢體，肢體也不都是一樣的用處。</a:t>
            </a:r>
            <a:r>
              <a:rPr lang="en-US" sz="4400" dirty="0" smtClean="0">
                <a:solidFill>
                  <a:schemeClr val="bg1"/>
                </a:solidFill>
                <a:latin typeface="DFPYanKaiW5-B5-AZ" pitchFamily="66" charset="-120"/>
                <a:ea typeface="DFPYanKaiW5-B5-AZ" pitchFamily="66" charset="-120"/>
              </a:rPr>
              <a:t>  (5)  </a:t>
            </a:r>
            <a:r>
              <a:rPr lang="zh-TW" altLang="en-US" sz="4400" dirty="0" smtClean="0">
                <a:solidFill>
                  <a:schemeClr val="bg1"/>
                </a:solidFill>
                <a:latin typeface="DFPYanKaiW5-B5-AZ" pitchFamily="66" charset="-120"/>
                <a:ea typeface="DFPYanKaiW5-B5-AZ" pitchFamily="66" charset="-120"/>
              </a:rPr>
              <a:t>我們這許多人，在基督裡成為一身，互相聯絡作肢體，也是如此。</a:t>
            </a:r>
            <a:endParaRPr lang="en-US" sz="4400" dirty="0">
              <a:solidFill>
                <a:schemeClr val="bg1"/>
              </a:solidFill>
              <a:latin typeface="DFPYanKaiW5-B5-AZ" pitchFamily="66" charset="-120"/>
              <a:ea typeface="DFPYanKai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152400"/>
            <a:ext cx="8763000" cy="624786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zh-TW" altLang="en-US" sz="3600" dirty="0" smtClean="0">
                <a:solidFill>
                  <a:schemeClr val="bg1"/>
                </a:solidFill>
                <a:latin typeface="DFPYanKaiW5-B5-AZ" pitchFamily="66" charset="-120"/>
                <a:ea typeface="DFPYanKaiW5-B5-AZ" pitchFamily="66" charset="-120"/>
              </a:rPr>
              <a:t>約</a:t>
            </a:r>
            <a:r>
              <a:rPr lang="en-US" sz="3600" dirty="0" smtClean="0">
                <a:solidFill>
                  <a:schemeClr val="bg1"/>
                </a:solidFill>
                <a:latin typeface="DFPYanKaiW5-B5-AZ" pitchFamily="66" charset="-120"/>
                <a:ea typeface="DFPYanKaiW5-B5-AZ" pitchFamily="66" charset="-12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DFPYanKaiW5-B5-AZ" pitchFamily="66" charset="-120"/>
                <a:ea typeface="DFPYanKaiW5-B5-AZ" pitchFamily="66" charset="-120"/>
              </a:rPr>
              <a:t>17:11</a:t>
            </a:r>
            <a:r>
              <a:rPr lang="zh-TW" altLang="en-US" sz="3600" dirty="0" smtClean="0">
                <a:solidFill>
                  <a:schemeClr val="bg1"/>
                </a:solidFill>
                <a:latin typeface="DFPYanKaiW5-B5-AZ" pitchFamily="66" charset="-120"/>
                <a:ea typeface="DFPYanKaiW5-B5-AZ" pitchFamily="66" charset="-120"/>
              </a:rPr>
              <a:t>，</a:t>
            </a:r>
            <a:r>
              <a:rPr lang="en-US" sz="3600" dirty="0" smtClean="0">
                <a:solidFill>
                  <a:schemeClr val="bg1"/>
                </a:solidFill>
                <a:latin typeface="DFPYanKaiW5-B5-AZ" pitchFamily="66" charset="-120"/>
                <a:ea typeface="DFPYanKaiW5-B5-AZ" pitchFamily="66" charset="-120"/>
              </a:rPr>
              <a:t>20-22 </a:t>
            </a:r>
            <a:r>
              <a:rPr lang="en-US" sz="4000" dirty="0" smtClean="0">
                <a:solidFill>
                  <a:schemeClr val="bg1"/>
                </a:solidFill>
                <a:latin typeface="DFPYanKaiW5-B5-AZ" pitchFamily="66" charset="-120"/>
                <a:ea typeface="DFPYanKaiW5-B5-AZ" pitchFamily="66" charset="-120"/>
              </a:rPr>
              <a:t> </a:t>
            </a:r>
          </a:p>
          <a:p>
            <a:r>
              <a:rPr lang="en-US" sz="4000" dirty="0" smtClean="0">
                <a:solidFill>
                  <a:schemeClr val="bg1"/>
                </a:solidFill>
                <a:latin typeface="DFPYanKaiW5-B5-AZ" pitchFamily="66" charset="-120"/>
                <a:ea typeface="DFPYanKaiW5-B5-AZ" pitchFamily="66" charset="-120"/>
              </a:rPr>
              <a:t>(11</a:t>
            </a:r>
            <a:r>
              <a:rPr lang="en-US" sz="4000" dirty="0" smtClean="0">
                <a:solidFill>
                  <a:schemeClr val="bg1"/>
                </a:solidFill>
                <a:latin typeface="DFPYanKaiW5-B5-AZ" pitchFamily="66" charset="-120"/>
                <a:ea typeface="DFPYanKaiW5-B5-AZ" pitchFamily="66" charset="-120"/>
              </a:rPr>
              <a:t>)</a:t>
            </a:r>
            <a:r>
              <a:rPr lang="zh-TW" altLang="en-US" sz="4000" dirty="0" smtClean="0">
                <a:solidFill>
                  <a:schemeClr val="bg1"/>
                </a:solidFill>
                <a:latin typeface="DFPYanKaiW5-B5-AZ" pitchFamily="66" charset="-120"/>
                <a:ea typeface="DFPYanKaiW5-B5-AZ" pitchFamily="66" charset="-120"/>
              </a:rPr>
              <a:t>聖</a:t>
            </a:r>
            <a:r>
              <a:rPr lang="zh-TW" altLang="en-US" sz="4000" dirty="0" smtClean="0">
                <a:solidFill>
                  <a:schemeClr val="bg1"/>
                </a:solidFill>
                <a:latin typeface="DFPYanKaiW5-B5-AZ" pitchFamily="66" charset="-120"/>
                <a:ea typeface="DFPYanKaiW5-B5-AZ" pitchFamily="66" charset="-120"/>
              </a:rPr>
              <a:t>父啊，求你因你所賜給我的名保守他們，叫他們合而為一像我們一樣。。。</a:t>
            </a:r>
            <a:r>
              <a:rPr lang="en-US" sz="4000" dirty="0" smtClean="0">
                <a:solidFill>
                  <a:schemeClr val="bg1"/>
                </a:solidFill>
                <a:latin typeface="DFPYanKaiW5-B5-AZ" pitchFamily="66" charset="-120"/>
                <a:ea typeface="DFPYanKaiW5-B5-AZ" pitchFamily="66" charset="-120"/>
              </a:rPr>
              <a:t>(20)</a:t>
            </a:r>
            <a:r>
              <a:rPr lang="zh-TW" altLang="en-US" sz="4000" dirty="0" smtClean="0">
                <a:solidFill>
                  <a:schemeClr val="bg1"/>
                </a:solidFill>
                <a:latin typeface="DFPYanKaiW5-B5-AZ" pitchFamily="66" charset="-120"/>
                <a:ea typeface="DFPYanKaiW5-B5-AZ" pitchFamily="66" charset="-120"/>
              </a:rPr>
              <a:t>「我不但為這些人祈求，也為那些因他們的話信我的人祈求，</a:t>
            </a:r>
            <a:r>
              <a:rPr lang="en-US" sz="4000" dirty="0" smtClean="0">
                <a:solidFill>
                  <a:schemeClr val="bg1"/>
                </a:solidFill>
                <a:latin typeface="DFPYanKaiW5-B5-AZ" pitchFamily="66" charset="-120"/>
                <a:ea typeface="DFPYanKaiW5-B5-AZ" pitchFamily="66" charset="-120"/>
              </a:rPr>
              <a:t>  (21)</a:t>
            </a:r>
            <a:r>
              <a:rPr lang="zh-TW" altLang="en-US" sz="4000" dirty="0" smtClean="0">
                <a:solidFill>
                  <a:schemeClr val="bg1"/>
                </a:solidFill>
                <a:latin typeface="DFPYanKaiW5-B5-AZ" pitchFamily="66" charset="-120"/>
                <a:ea typeface="DFPYanKaiW5-B5-AZ" pitchFamily="66" charset="-120"/>
              </a:rPr>
              <a:t>使他們都合而為一。正如你父在我裡面，我在你裡面，使他們也在我們裡面，叫世人可以信你差了我來。</a:t>
            </a:r>
            <a:r>
              <a:rPr lang="en-US" sz="4000" dirty="0" smtClean="0">
                <a:solidFill>
                  <a:schemeClr val="bg1"/>
                </a:solidFill>
                <a:latin typeface="DFPYanKaiW5-B5-AZ" pitchFamily="66" charset="-120"/>
                <a:ea typeface="DFPYanKaiW5-B5-AZ" pitchFamily="66" charset="-120"/>
              </a:rPr>
              <a:t>  (22)</a:t>
            </a:r>
            <a:r>
              <a:rPr lang="zh-TW" altLang="en-US" sz="4000" dirty="0" smtClean="0">
                <a:solidFill>
                  <a:schemeClr val="bg1"/>
                </a:solidFill>
                <a:latin typeface="DFPYanKaiW5-B5-AZ" pitchFamily="66" charset="-120"/>
                <a:ea typeface="DFPYanKaiW5-B5-AZ" pitchFamily="66" charset="-120"/>
              </a:rPr>
              <a:t>你所賜給我的榮耀，我已賜給他們，使他們合而為一，像我們合而為一。</a:t>
            </a:r>
            <a:endParaRPr lang="en-US" sz="4000" dirty="0">
              <a:solidFill>
                <a:schemeClr val="bg1"/>
              </a:solidFill>
              <a:latin typeface="DFPYanKaiW5-B5-AZ" pitchFamily="66" charset="-120"/>
              <a:ea typeface="DFPYanKai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1311</TotalTime>
  <Words>483</Words>
  <Application>Microsoft Office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基督徒的事奉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你們要去。。。</dc:title>
  <dc:creator>Peter Ng</dc:creator>
  <cp:lastModifiedBy>Peter Ng</cp:lastModifiedBy>
  <cp:revision>23</cp:revision>
  <dcterms:created xsi:type="dcterms:W3CDTF">2013-10-06T08:57:22Z</dcterms:created>
  <dcterms:modified xsi:type="dcterms:W3CDTF">2014-03-23T15:53:56Z</dcterms:modified>
</cp:coreProperties>
</file>