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6" r:id="rId5"/>
    <p:sldId id="260" r:id="rId6"/>
    <p:sldId id="268" r:id="rId7"/>
    <p:sldId id="269" r:id="rId8"/>
    <p:sldId id="270" r:id="rId9"/>
    <p:sldId id="284" r:id="rId10"/>
    <p:sldId id="271" r:id="rId11"/>
    <p:sldId id="285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3E1EF-1D79-4AFB-9D54-4A958BF6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5116-3256-4776-9476-5896ACA58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1415-CFC6-411F-8A1D-8ABB0B57F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235A-690F-48B2-BF36-FD0D56E14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5A7-0B54-4DF2-9925-8ED202B81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6C6F-0BFD-4ADD-B3A3-5905FA16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C4E4-E67E-4D2D-B1C1-D85C1EA1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2480-F224-4C5B-8554-534D28818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AA59-B23F-4689-976B-C6220D5D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C043-6D84-441B-9428-C94A7510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33473-9475-4B93-B63F-B367A7F1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6252E0-3A26-4042-A20E-E91DCA948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1"/>
            <a:ext cx="7772400" cy="1881188"/>
          </a:xfrm>
        </p:spPr>
        <p:txBody>
          <a:bodyPr/>
          <a:lstStyle/>
          <a:p>
            <a:pPr eaLnBrk="1" hangingPunct="1"/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有福的心靈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924800" cy="6096000"/>
          </a:xfrm>
        </p:spPr>
        <p:txBody>
          <a:bodyPr/>
          <a:lstStyle/>
          <a:p>
            <a:pPr eaLnBrk="1" hangingPunct="1"/>
            <a:r>
              <a:rPr lang="zh-TW" sz="4800" b="1" smtClean="0">
                <a:ea typeface="新細明體" charset="-120"/>
              </a:rPr>
              <a:t>有福的心靈</a:t>
            </a:r>
            <a:r>
              <a:rPr lang="en-US" altLang="zh-TW" sz="4800" b="1" smtClean="0">
                <a:ea typeface="新細明體" charset="-120"/>
              </a:rPr>
              <a:t>(</a:t>
            </a:r>
            <a:r>
              <a:rPr lang="zh-TW" altLang="en-US" sz="4800" b="1" smtClean="0">
                <a:ea typeface="新細明體" charset="-120"/>
              </a:rPr>
              <a:t>五</a:t>
            </a:r>
            <a:r>
              <a:rPr lang="en-US" altLang="zh-TW" sz="4800" b="1" smtClean="0">
                <a:ea typeface="新細明體" charset="-120"/>
              </a:rPr>
              <a:t>)</a:t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6600" b="1" smtClean="0">
                <a:ea typeface="新細明體" charset="-120"/>
              </a:rPr>
              <a:t>憐憫人的心</a:t>
            </a:r>
            <a:r>
              <a:rPr lang="en-US" sz="6600" b="1" smtClean="0"/>
              <a:t/>
            </a:r>
            <a:br>
              <a:rPr lang="en-US" sz="6600" b="1" smtClean="0"/>
            </a:br>
            <a:r>
              <a:rPr lang="zh-TW" altLang="en-US" sz="6600" b="1" smtClean="0">
                <a:ea typeface="新細明體" charset="-120"/>
              </a:rPr>
              <a:t> </a:t>
            </a:r>
            <a:r>
              <a:rPr lang="en-US" altLang="zh-TW" sz="6600" b="1" smtClean="0">
                <a:ea typeface="新細明體" charset="-120"/>
              </a:rPr>
              <a:t/>
            </a:r>
            <a:br>
              <a:rPr lang="en-US" altLang="zh-TW" sz="6600" b="1" smtClean="0">
                <a:ea typeface="新細明體" charset="-120"/>
              </a:rPr>
            </a:br>
            <a:r>
              <a:rPr lang="zh-TW" altLang="en-US" sz="6600" b="1" smtClean="0">
                <a:ea typeface="新細明體" charset="-120"/>
              </a:rPr>
              <a:t>  </a:t>
            </a:r>
            <a:r>
              <a:rPr lang="en-US" sz="4800" b="1" smtClean="0"/>
              <a:t>(7) </a:t>
            </a:r>
            <a:r>
              <a:rPr lang="zh-TW" sz="4800" b="1" smtClean="0">
                <a:ea typeface="新細明體" charset="-120"/>
              </a:rPr>
              <a:t>憐恤人的人有福了！</a:t>
            </a:r>
            <a:r>
              <a:rPr lang="en-US" altLang="zh-TW" sz="4800" b="1" smtClean="0">
                <a:ea typeface="新細明體" charset="-120"/>
              </a:rPr>
              <a:t/>
            </a:r>
            <a:br>
              <a:rPr lang="en-US" altLang="zh-TW" sz="4800" b="1" smtClean="0">
                <a:ea typeface="新細明體" charset="-120"/>
              </a:rPr>
            </a:br>
            <a:r>
              <a:rPr lang="zh-TW" altLang="en-US" sz="4800" b="1" smtClean="0">
                <a:ea typeface="新細明體" charset="-120"/>
              </a:rPr>
              <a:t>    </a:t>
            </a:r>
            <a:r>
              <a:rPr lang="zh-TW" sz="4800" b="1" smtClean="0">
                <a:ea typeface="新細明體" charset="-120"/>
              </a:rPr>
              <a:t>因為他們必蒙憐恤。</a:t>
            </a:r>
            <a:endParaRPr lang="en-US" sz="6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924800" cy="6096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各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2:13  </a:t>
            </a:r>
            <a:b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因為那不憐憫人的，</a:t>
            </a:r>
            <a:r>
              <a:rPr lang="en-US" alt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alt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也要受無憐憫的審判；</a:t>
            </a:r>
            <a:r>
              <a:rPr lang="en-US" alt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alt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憐憫原是向審判誇勝。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路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6:31  </a:t>
            </a:r>
            <a:b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你們願意人怎樣待你們，</a:t>
            </a:r>
            <a:r>
              <a:rPr lang="en-US" alt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alt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你們也要怎樣待人。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algn="l" eaLnBrk="1" hangingPunct="1"/>
            <a:r>
              <a:rPr lang="en-US" altLang="zh-TW" sz="6000" b="1" dirty="0" smtClean="0">
                <a:ea typeface="新細明體" charset="-120"/>
              </a:rPr>
              <a:t>		</a:t>
            </a:r>
            <a:r>
              <a:rPr lang="zh-TW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新細明體" charset="-120"/>
              </a:rPr>
              <a:t>有福的心靈</a:t>
            </a:r>
            <a:r>
              <a:rPr lang="en-US" altLang="zh-TW" sz="4000" b="1" dirty="0" smtClean="0">
                <a:ea typeface="新細明體" charset="-120"/>
              </a:rPr>
              <a:t/>
            </a:r>
            <a:br>
              <a:rPr lang="en-US" altLang="zh-TW" sz="4000" b="1" dirty="0" smtClean="0">
                <a:ea typeface="新細明體" charset="-120"/>
              </a:rPr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一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追求靈性財富的心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二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經歷苦難蒙神安慰的心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三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謙卑溫和的心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四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飢渴慕義的心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五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憐憫人的心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六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聖潔純正的心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七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追求和睦的心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八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持守公義的心</a:t>
            </a:r>
            <a:endParaRPr lang="zh-TW" altLang="en-US" sz="4000" dirty="0" smtClean="0"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01000" cy="6019800"/>
          </a:xfrm>
        </p:spPr>
        <p:txBody>
          <a:bodyPr/>
          <a:lstStyle/>
          <a:p>
            <a:pPr algn="l" eaLnBrk="1" hangingPunct="1"/>
            <a:r>
              <a:rPr lang="zh-TW" b="1" dirty="0" smtClean="0">
                <a:ea typeface="新細明體" charset="-120"/>
              </a:rPr>
              <a:t>太</a:t>
            </a:r>
            <a:r>
              <a:rPr lang="en-US" b="1" dirty="0" smtClean="0"/>
              <a:t> 5:1-12  </a:t>
            </a:r>
            <a:br>
              <a:rPr lang="en-US" b="1" dirty="0" smtClean="0"/>
            </a:br>
            <a:r>
              <a:rPr lang="zh-TW" b="1" dirty="0" smtClean="0">
                <a:ea typeface="新細明體" charset="-120"/>
              </a:rPr>
              <a:t>耶穌看見這許多的人，就上了山，既已坐下，門徒到他跟前來，</a:t>
            </a:r>
            <a:r>
              <a:rPr lang="en-US" b="1" dirty="0" smtClean="0"/>
              <a:t>  (2) </a:t>
            </a:r>
            <a:r>
              <a:rPr lang="zh-TW" b="1" dirty="0" smtClean="0">
                <a:ea typeface="新細明體" charset="-120"/>
              </a:rPr>
              <a:t>他就開口教訓他們，說：</a:t>
            </a:r>
            <a:r>
              <a:rPr lang="en-US" b="1" dirty="0" smtClean="0"/>
              <a:t>  (3) </a:t>
            </a:r>
            <a:r>
              <a:rPr lang="zh-TW" b="1" dirty="0" smtClean="0">
                <a:ea typeface="新細明體" charset="-120"/>
              </a:rPr>
              <a:t>虛心的人有福了！因為天國是他們的。</a:t>
            </a:r>
            <a:r>
              <a:rPr lang="en-US" b="1" dirty="0" smtClean="0"/>
              <a:t>  (4)  </a:t>
            </a:r>
            <a:r>
              <a:rPr lang="zh-TW" b="1" dirty="0" smtClean="0">
                <a:ea typeface="新細明體" charset="-120"/>
              </a:rPr>
              <a:t>哀慟的人有福了！因為他們必得安慰。</a:t>
            </a:r>
            <a:r>
              <a:rPr lang="en-US" b="1" dirty="0" smtClean="0"/>
              <a:t> (5)  </a:t>
            </a:r>
            <a:r>
              <a:rPr lang="zh-TW" b="1" dirty="0" smtClean="0">
                <a:ea typeface="新細明體" charset="-120"/>
              </a:rPr>
              <a:t>溫柔的人有福了！因為他們必承受地土。</a:t>
            </a:r>
            <a:endParaRPr lang="zh-TW" altLang="en-US" b="1" dirty="0" smtClean="0"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01000" cy="6019800"/>
          </a:xfrm>
        </p:spPr>
        <p:txBody>
          <a:bodyPr/>
          <a:lstStyle/>
          <a:p>
            <a:pPr algn="l" eaLnBrk="1" hangingPunct="1"/>
            <a:r>
              <a:rPr lang="en-US" b="1" dirty="0" smtClean="0"/>
              <a:t>(6) </a:t>
            </a:r>
            <a:r>
              <a:rPr lang="zh-TW" altLang="en-US" b="1" dirty="0" smtClean="0">
                <a:ea typeface="新細明體" charset="-120"/>
              </a:rPr>
              <a:t>飢渴慕義的人有福了！因為他們必得飽足。</a:t>
            </a:r>
            <a:r>
              <a:rPr lang="en-US" b="1" dirty="0" smtClean="0"/>
              <a:t>  (7) </a:t>
            </a:r>
            <a:r>
              <a:rPr lang="zh-TW" altLang="en-US" b="1" dirty="0" smtClean="0">
                <a:ea typeface="新細明體" charset="-120"/>
              </a:rPr>
              <a:t>憐恤人的人有福了！因為他們必蒙憐恤。</a:t>
            </a:r>
            <a:r>
              <a:rPr lang="en-US" b="1" dirty="0" smtClean="0"/>
              <a:t>  (8) </a:t>
            </a:r>
            <a:r>
              <a:rPr lang="zh-TW" altLang="en-US" b="1" dirty="0" smtClean="0">
                <a:ea typeface="新細明體" charset="-120"/>
              </a:rPr>
              <a:t>清心的人有福了！因為他們必得見神</a:t>
            </a:r>
            <a:r>
              <a:rPr lang="zh-TW" altLang="en-US" dirty="0" smtClean="0">
                <a:ea typeface="新細明體" charset="-120"/>
              </a:rPr>
              <a:t>。</a:t>
            </a:r>
            <a:r>
              <a:rPr lang="en-US" b="1" dirty="0" smtClean="0"/>
              <a:t> (9) </a:t>
            </a:r>
            <a:r>
              <a:rPr lang="zh-TW" altLang="en-US" b="1" dirty="0" smtClean="0">
                <a:ea typeface="新細明體" charset="-120"/>
              </a:rPr>
              <a:t>使人和睦的人有福了！因為他們必稱為神的兒子。</a:t>
            </a:r>
            <a:r>
              <a:rPr lang="en-US" b="1" dirty="0" smtClean="0"/>
              <a:t>(10) </a:t>
            </a:r>
            <a:r>
              <a:rPr lang="zh-TW" altLang="en-US" b="1" dirty="0" smtClean="0">
                <a:ea typeface="新細明體" charset="-120"/>
              </a:rPr>
              <a:t>為義受逼迫的人有福了！因為天國是他們的。</a:t>
            </a:r>
            <a:r>
              <a:rPr lang="en-US" b="1" dirty="0" smtClean="0"/>
              <a:t> </a:t>
            </a:r>
            <a:endParaRPr lang="zh-TW" altLang="en-US" b="1" dirty="0" smtClean="0">
              <a:latin typeface="DFPYuanMedium-B5-AZ" pitchFamily="34" charset="-120"/>
              <a:ea typeface="DFPYuan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algn="l" eaLnBrk="1" hangingPunct="1"/>
            <a:r>
              <a:rPr lang="en-US" altLang="zh-TW" sz="6000" b="1" dirty="0" smtClean="0">
                <a:ea typeface="新細明體" charset="-120"/>
              </a:rPr>
              <a:t>		</a:t>
            </a:r>
            <a:r>
              <a:rPr lang="zh-TW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新細明體" charset="-120"/>
              </a:rPr>
              <a:t>有福的心靈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新細明體" charset="-120"/>
              </a:rPr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一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追求靈性財富的心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二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經歷苦難蒙神安慰的心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三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謙卑溫和的心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四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飢渴慕義的心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五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憐憫人的心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六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聖潔純正的心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七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追求和睦的心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(</a:t>
            </a:r>
            <a:r>
              <a:rPr lang="zh-TW" sz="4000" b="1" dirty="0" smtClean="0">
                <a:ea typeface="新細明體" charset="-120"/>
              </a:rPr>
              <a:t>八</a:t>
            </a:r>
            <a:r>
              <a:rPr lang="en-US" sz="4000" b="1" dirty="0" smtClean="0"/>
              <a:t>)</a:t>
            </a:r>
            <a:r>
              <a:rPr lang="zh-TW" sz="4000" b="1" dirty="0" smtClean="0">
                <a:ea typeface="新細明體" charset="-120"/>
              </a:rPr>
              <a:t>持守公義的心</a:t>
            </a:r>
            <a:endParaRPr lang="zh-TW" altLang="en-US" sz="4000" dirty="0" smtClean="0"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924800" cy="6096000"/>
          </a:xfrm>
        </p:spPr>
        <p:txBody>
          <a:bodyPr/>
          <a:lstStyle/>
          <a:p>
            <a:pPr eaLnBrk="1" hangingPunct="1"/>
            <a:r>
              <a:rPr lang="zh-TW" sz="4800" b="1" smtClean="0">
                <a:ea typeface="新細明體" charset="-120"/>
              </a:rPr>
              <a:t>有福的心靈</a:t>
            </a:r>
            <a:r>
              <a:rPr lang="en-US" altLang="zh-TW" sz="4800" b="1" smtClean="0">
                <a:ea typeface="新細明體" charset="-120"/>
              </a:rPr>
              <a:t>(</a:t>
            </a:r>
            <a:r>
              <a:rPr lang="zh-TW" altLang="en-US" sz="4800" b="1" smtClean="0">
                <a:ea typeface="新細明體" charset="-120"/>
              </a:rPr>
              <a:t>一</a:t>
            </a:r>
            <a:r>
              <a:rPr lang="en-US" altLang="zh-TW" sz="4800" b="1" smtClean="0">
                <a:ea typeface="新細明體" charset="-120"/>
              </a:rPr>
              <a:t>)</a:t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6600" b="1" smtClean="0">
                <a:ea typeface="新細明體" charset="-120"/>
              </a:rPr>
              <a:t>追求靈性財富的心</a:t>
            </a:r>
            <a:r>
              <a:rPr lang="en-US" altLang="zh-TW" sz="6600" b="1" smtClean="0">
                <a:ea typeface="新細明體" charset="-120"/>
              </a:rPr>
              <a:t/>
            </a:r>
            <a:br>
              <a:rPr lang="en-US" altLang="zh-TW" sz="6600" b="1" smtClean="0">
                <a:ea typeface="新細明體" charset="-120"/>
              </a:rPr>
            </a:br>
            <a:r>
              <a:rPr lang="en-US" altLang="zh-TW" sz="6600" b="1" smtClean="0">
                <a:ea typeface="新細明體" charset="-120"/>
              </a:rPr>
              <a:t/>
            </a:r>
            <a:br>
              <a:rPr lang="en-US" altLang="zh-TW" sz="6600" b="1" smtClean="0">
                <a:ea typeface="新細明體" charset="-120"/>
              </a:rPr>
            </a:br>
            <a:r>
              <a:rPr lang="zh-TW" altLang="en-US" sz="6600" b="1" smtClean="0">
                <a:ea typeface="新細明體" charset="-120"/>
              </a:rPr>
              <a:t>  </a:t>
            </a:r>
            <a:r>
              <a:rPr lang="en-US" sz="4800" b="1" smtClean="0"/>
              <a:t>(3) </a:t>
            </a:r>
            <a:r>
              <a:rPr lang="zh-TW" sz="4800" b="1" smtClean="0">
                <a:ea typeface="新細明體" charset="-120"/>
              </a:rPr>
              <a:t>虛心的人有福了！</a:t>
            </a:r>
            <a:r>
              <a:rPr lang="en-US" altLang="zh-TW" sz="4800" b="1" smtClean="0">
                <a:ea typeface="新細明體" charset="-120"/>
              </a:rPr>
              <a:t/>
            </a:r>
            <a:br>
              <a:rPr lang="en-US" altLang="zh-TW" sz="4800" b="1" smtClean="0">
                <a:ea typeface="新細明體" charset="-120"/>
              </a:rPr>
            </a:br>
            <a:r>
              <a:rPr lang="zh-TW" altLang="en-US" sz="4800" b="1" smtClean="0">
                <a:ea typeface="新細明體" charset="-120"/>
              </a:rPr>
              <a:t>   </a:t>
            </a:r>
            <a:r>
              <a:rPr lang="zh-TW" sz="4800" b="1" smtClean="0">
                <a:ea typeface="新細明體" charset="-120"/>
              </a:rPr>
              <a:t>因為天國是他們的。</a:t>
            </a:r>
            <a:endParaRPr lang="en-US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924800" cy="6096000"/>
          </a:xfrm>
        </p:spPr>
        <p:txBody>
          <a:bodyPr/>
          <a:lstStyle/>
          <a:p>
            <a:pPr eaLnBrk="1" hangingPunct="1"/>
            <a:r>
              <a:rPr lang="zh-TW" sz="4800" b="1" smtClean="0">
                <a:ea typeface="新細明體" charset="-120"/>
              </a:rPr>
              <a:t>有福的心靈</a:t>
            </a:r>
            <a:r>
              <a:rPr lang="en-US" altLang="zh-TW" sz="4800" b="1" smtClean="0">
                <a:ea typeface="新細明體" charset="-120"/>
              </a:rPr>
              <a:t>(</a:t>
            </a:r>
            <a:r>
              <a:rPr lang="zh-TW" altLang="en-US" sz="4800" b="1" smtClean="0">
                <a:ea typeface="新細明體" charset="-120"/>
              </a:rPr>
              <a:t>二</a:t>
            </a:r>
            <a:r>
              <a:rPr lang="en-US" altLang="zh-TW" sz="4800" b="1" smtClean="0">
                <a:ea typeface="新細明體" charset="-120"/>
              </a:rPr>
              <a:t>)</a:t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6000" b="1" smtClean="0">
                <a:ea typeface="新細明體" charset="-120"/>
              </a:rPr>
              <a:t>經歷苦難</a:t>
            </a:r>
            <a:r>
              <a:rPr lang="zh-TW" altLang="en-US" sz="6000" b="1" smtClean="0">
                <a:ea typeface="新細明體" charset="-120"/>
              </a:rPr>
              <a:t>蒙神</a:t>
            </a:r>
            <a:r>
              <a:rPr lang="zh-TW" sz="6000" b="1" smtClean="0">
                <a:ea typeface="新細明體" charset="-120"/>
              </a:rPr>
              <a:t>安慰的心</a:t>
            </a:r>
            <a:r>
              <a:rPr lang="en-US" altLang="zh-TW" sz="6000" b="1" smtClean="0">
                <a:ea typeface="新細明體" charset="-120"/>
              </a:rPr>
              <a:t/>
            </a:r>
            <a:br>
              <a:rPr lang="en-US" altLang="zh-TW" sz="6000" b="1" smtClean="0">
                <a:ea typeface="新細明體" charset="-120"/>
              </a:rPr>
            </a:br>
            <a:r>
              <a:rPr lang="en-US" altLang="zh-TW" sz="6000" b="1" smtClean="0">
                <a:ea typeface="新細明體" charset="-120"/>
              </a:rPr>
              <a:t/>
            </a:r>
            <a:br>
              <a:rPr lang="en-US" altLang="zh-TW" sz="6000" b="1" smtClean="0">
                <a:ea typeface="新細明體" charset="-120"/>
              </a:rPr>
            </a:br>
            <a:r>
              <a:rPr lang="en-US" sz="4800" b="1" smtClean="0"/>
              <a:t>(4)  </a:t>
            </a:r>
            <a:r>
              <a:rPr lang="zh-TW" sz="4800" b="1" smtClean="0">
                <a:ea typeface="新細明體" charset="-120"/>
              </a:rPr>
              <a:t>哀慟的人有福了！</a:t>
            </a:r>
            <a:r>
              <a:rPr lang="en-US" altLang="zh-TW" sz="4800" b="1" smtClean="0">
                <a:ea typeface="新細明體" charset="-120"/>
              </a:rPr>
              <a:t/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4800" b="1" smtClean="0">
                <a:ea typeface="新細明體" charset="-120"/>
              </a:rPr>
              <a:t>因為他們必得安慰。</a:t>
            </a:r>
            <a:endParaRPr lang="en-US" sz="6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381000"/>
            <a:ext cx="7620000" cy="6096000"/>
          </a:xfrm>
        </p:spPr>
        <p:txBody>
          <a:bodyPr/>
          <a:lstStyle/>
          <a:p>
            <a:pPr eaLnBrk="1" hangingPunct="1"/>
            <a:r>
              <a:rPr lang="zh-TW" sz="4800" b="1" smtClean="0">
                <a:ea typeface="新細明體" charset="-120"/>
              </a:rPr>
              <a:t>有福的心靈</a:t>
            </a:r>
            <a:r>
              <a:rPr lang="en-US" altLang="zh-TW" sz="4800" b="1" smtClean="0">
                <a:ea typeface="新細明體" charset="-120"/>
              </a:rPr>
              <a:t>(</a:t>
            </a:r>
            <a:r>
              <a:rPr lang="zh-TW" altLang="en-US" sz="4800" b="1" smtClean="0">
                <a:ea typeface="新細明體" charset="-120"/>
              </a:rPr>
              <a:t>三</a:t>
            </a:r>
            <a:r>
              <a:rPr lang="en-US" altLang="zh-TW" sz="4800" b="1" smtClean="0">
                <a:ea typeface="新細明體" charset="-120"/>
              </a:rPr>
              <a:t>)</a:t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6600" b="1" smtClean="0">
                <a:ea typeface="新細明體" charset="-120"/>
              </a:rPr>
              <a:t>謙卑溫和的心</a:t>
            </a:r>
            <a:r>
              <a:rPr lang="en-US" sz="6600" b="1" smtClean="0"/>
              <a:t/>
            </a:r>
            <a:br>
              <a:rPr lang="en-US" sz="6600" b="1" smtClean="0"/>
            </a:br>
            <a:r>
              <a:rPr lang="en-US" sz="6600" b="1" smtClean="0"/>
              <a:t/>
            </a:r>
            <a:br>
              <a:rPr lang="en-US" sz="6600" b="1" smtClean="0"/>
            </a:br>
            <a:r>
              <a:rPr lang="en-US" sz="4800" b="1" smtClean="0"/>
              <a:t>(5)  </a:t>
            </a:r>
            <a:r>
              <a:rPr lang="zh-TW" sz="4800" b="1" smtClean="0">
                <a:ea typeface="新細明體" charset="-120"/>
              </a:rPr>
              <a:t>溫柔的人有福了！</a:t>
            </a:r>
            <a:r>
              <a:rPr lang="en-US" altLang="zh-TW" sz="4800" b="1" smtClean="0">
                <a:ea typeface="新細明體" charset="-120"/>
              </a:rPr>
              <a:t/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4800" b="1" smtClean="0">
                <a:ea typeface="新細明體" charset="-120"/>
              </a:rPr>
              <a:t>因為他們必承受地土。</a:t>
            </a:r>
            <a:r>
              <a:rPr lang="en-US" sz="4800" b="1" smtClean="0"/>
              <a:t/>
            </a:r>
            <a:br>
              <a:rPr lang="en-US" sz="4800" b="1" smtClean="0"/>
            </a:br>
            <a:endParaRPr lang="en-US" sz="6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924800" cy="6096000"/>
          </a:xfrm>
        </p:spPr>
        <p:txBody>
          <a:bodyPr/>
          <a:lstStyle/>
          <a:p>
            <a:pPr eaLnBrk="1" hangingPunct="1"/>
            <a:r>
              <a:rPr lang="zh-TW" sz="4800" b="1" smtClean="0">
                <a:ea typeface="新細明體" charset="-120"/>
              </a:rPr>
              <a:t>有福的心靈</a:t>
            </a:r>
            <a:r>
              <a:rPr lang="en-US" altLang="zh-TW" sz="4800" b="1" smtClean="0">
                <a:ea typeface="新細明體" charset="-120"/>
              </a:rPr>
              <a:t>(</a:t>
            </a:r>
            <a:r>
              <a:rPr lang="zh-TW" altLang="en-US" sz="4800" b="1" smtClean="0">
                <a:ea typeface="新細明體" charset="-120"/>
              </a:rPr>
              <a:t>四</a:t>
            </a:r>
            <a:r>
              <a:rPr lang="en-US" altLang="zh-TW" sz="4800" b="1" smtClean="0">
                <a:ea typeface="新細明體" charset="-120"/>
              </a:rPr>
              <a:t>)</a:t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6600" b="1" smtClean="0">
                <a:ea typeface="新細明體" charset="-120"/>
              </a:rPr>
              <a:t>飢渴慕義的心</a:t>
            </a:r>
            <a:r>
              <a:rPr lang="en-US" sz="6600" b="1" smtClean="0"/>
              <a:t/>
            </a:r>
            <a:br>
              <a:rPr lang="en-US" sz="6600" b="1" smtClean="0"/>
            </a:br>
            <a:r>
              <a:rPr lang="en-US" sz="6600" b="1" smtClean="0"/>
              <a:t/>
            </a:r>
            <a:br>
              <a:rPr lang="en-US" sz="6600" b="1" smtClean="0"/>
            </a:br>
            <a:r>
              <a:rPr lang="en-US" sz="4800" b="1" smtClean="0"/>
              <a:t>(6) </a:t>
            </a:r>
            <a:r>
              <a:rPr lang="zh-TW" sz="4800" b="1" smtClean="0">
                <a:ea typeface="新細明體" charset="-120"/>
              </a:rPr>
              <a:t>飢渴慕義的人有福了！</a:t>
            </a:r>
            <a:r>
              <a:rPr lang="en-US" altLang="zh-TW" sz="4800" b="1" smtClean="0">
                <a:ea typeface="新細明體" charset="-120"/>
              </a:rPr>
              <a:t/>
            </a:r>
            <a:br>
              <a:rPr lang="en-US" altLang="zh-TW" sz="4800" b="1" smtClean="0">
                <a:ea typeface="新細明體" charset="-120"/>
              </a:rPr>
            </a:br>
            <a:r>
              <a:rPr lang="zh-TW" sz="4800" b="1" smtClean="0">
                <a:ea typeface="新細明體" charset="-120"/>
              </a:rPr>
              <a:t>因為他們必得飽足。</a:t>
            </a:r>
            <a:endParaRPr lang="en-US" sz="6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14534" t="7008" r="10901" b="5606"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924800" cy="6096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太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6:31-33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所以，不要憂慮說：吃什麼？喝什麼？穿什麼？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 (32)  </a:t>
            </a: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這都是外邦人所求的，你們需用的這一切東西，你們的天父是知道的。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  (33)  </a:t>
            </a:r>
            <a:r>
              <a:rPr 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你們要先求他的國和他的義，這些東西都要加給你們了。</a:t>
            </a:r>
            <a:endParaRPr lang="en-US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162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有福的心靈</vt:lpstr>
      <vt:lpstr>太 5:1-12   耶穌看見這許多的人，就上了山，既已坐下，門徒到他跟前來，  (2) 他就開口教訓他們，說：  (3) 虛心的人有福了！因為天國是他們的。  (4)  哀慟的人有福了！因為他們必得安慰。 (5)  溫柔的人有福了！因為他們必承受地土。</vt:lpstr>
      <vt:lpstr>(6) 飢渴慕義的人有福了！因為他們必得飽足。  (7) 憐恤人的人有福了！因為他們必蒙憐恤。  (8) 清心的人有福了！因為他們必得見神。 (9) 使人和睦的人有福了！因為他們必稱為神的兒子。(10) 為義受逼迫的人有福了！因為天國是他們的。 </vt:lpstr>
      <vt:lpstr>  有福的心靈 (一)追求靈性財富的心 (二)經歷苦難蒙神安慰的心 (三)謙卑溫和的心 (四)飢渴慕義的心 (五)憐憫人的心 (六)聖潔純正的心 (七)追求和睦的心 (八)持守公義的心</vt:lpstr>
      <vt:lpstr>有福的心靈(一) 追求靈性財富的心    (3) 虛心的人有福了！    因為天國是他們的。</vt:lpstr>
      <vt:lpstr>有福的心靈(二) 經歷苦難蒙神安慰的心  (4)  哀慟的人有福了！ 因為他們必得安慰。</vt:lpstr>
      <vt:lpstr>有福的心靈(三) 謙卑溫和的心  (5)  溫柔的人有福了！ 因為他們必承受地土。 </vt:lpstr>
      <vt:lpstr>有福的心靈(四) 飢渴慕義的心  (6) 飢渴慕義的人有福了！ 因為他們必得飽足。</vt:lpstr>
      <vt:lpstr>太 6:31-33   所以，不要憂慮說：吃什麼？喝什麼？穿什麼？  (32)  這都是外邦人所求的，你們需用的這一切東西，你們的天父是知道的。  (33)  你們要先求他的國和他的義，這些東西都要加給你們了。</vt:lpstr>
      <vt:lpstr>有福的心靈(五) 憐憫人的心     (7) 憐恤人的人有福了！     因為他們必蒙憐恤。</vt:lpstr>
      <vt:lpstr>各 2:13   因為那不憐憫人的， 也要受無憐憫的審判； 憐憫原是向審判誇勝。   路 6:31   你們願意人怎樣待你們， 你們也要怎樣待人。</vt:lpstr>
      <vt:lpstr>  有福的心靈 (一)追求靈性財富的心 (二)經歷苦難蒙神安慰的心 (三)謙卑溫和的心 (四)飢渴慕義的心 (五)憐憫人的心 (六)聖潔純正的心 (七)追求和睦的心 (八)持守公義的心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耶和華所賜的福</dc:title>
  <dc:creator>PN</dc:creator>
  <cp:lastModifiedBy>Peter Ng</cp:lastModifiedBy>
  <cp:revision>16</cp:revision>
  <dcterms:created xsi:type="dcterms:W3CDTF">2010-04-25T15:54:48Z</dcterms:created>
  <dcterms:modified xsi:type="dcterms:W3CDTF">2013-03-24T16:20:17Z</dcterms:modified>
</cp:coreProperties>
</file>